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6"/>
  </p:notesMasterIdLst>
  <p:handoutMasterIdLst>
    <p:handoutMasterId r:id="rId57"/>
  </p:handoutMasterIdLst>
  <p:sldIdLst>
    <p:sldId id="1188" r:id="rId2"/>
    <p:sldId id="948" r:id="rId3"/>
    <p:sldId id="1243" r:id="rId4"/>
    <p:sldId id="1214" r:id="rId5"/>
    <p:sldId id="1189" r:id="rId6"/>
    <p:sldId id="1215" r:id="rId7"/>
    <p:sldId id="1191" r:id="rId8"/>
    <p:sldId id="1219" r:id="rId9"/>
    <p:sldId id="1220" r:id="rId10"/>
    <p:sldId id="1192" r:id="rId11"/>
    <p:sldId id="1221" r:id="rId12"/>
    <p:sldId id="1222" r:id="rId13"/>
    <p:sldId id="1224" r:id="rId14"/>
    <p:sldId id="1226" r:id="rId15"/>
    <p:sldId id="1225" r:id="rId16"/>
    <p:sldId id="1227" r:id="rId17"/>
    <p:sldId id="1228" r:id="rId18"/>
    <p:sldId id="1229" r:id="rId19"/>
    <p:sldId id="1230" r:id="rId20"/>
    <p:sldId id="1231" r:id="rId21"/>
    <p:sldId id="1232" r:id="rId22"/>
    <p:sldId id="1233" r:id="rId23"/>
    <p:sldId id="1234" r:id="rId24"/>
    <p:sldId id="1124" r:id="rId25"/>
    <p:sldId id="1093" r:id="rId26"/>
    <p:sldId id="1235" r:id="rId27"/>
    <p:sldId id="1237" r:id="rId28"/>
    <p:sldId id="1238" r:id="rId29"/>
    <p:sldId id="1239" r:id="rId30"/>
    <p:sldId id="1236" r:id="rId31"/>
    <p:sldId id="1240" r:id="rId32"/>
    <p:sldId id="1241" r:id="rId33"/>
    <p:sldId id="1242" r:id="rId34"/>
    <p:sldId id="978" r:id="rId35"/>
    <p:sldId id="1197" r:id="rId36"/>
    <p:sldId id="1198" r:id="rId37"/>
    <p:sldId id="1196" r:id="rId38"/>
    <p:sldId id="972" r:id="rId39"/>
    <p:sldId id="1122" r:id="rId40"/>
    <p:sldId id="1123" r:id="rId41"/>
    <p:sldId id="976" r:id="rId42"/>
    <p:sldId id="970" r:id="rId43"/>
    <p:sldId id="1199" r:id="rId44"/>
    <p:sldId id="1200" r:id="rId45"/>
    <p:sldId id="1201" r:id="rId46"/>
    <p:sldId id="1202" r:id="rId47"/>
    <p:sldId id="1203" r:id="rId48"/>
    <p:sldId id="1204" r:id="rId49"/>
    <p:sldId id="1205" r:id="rId50"/>
    <p:sldId id="1206" r:id="rId51"/>
    <p:sldId id="1207" r:id="rId52"/>
    <p:sldId id="1208" r:id="rId53"/>
    <p:sldId id="1209" r:id="rId54"/>
    <p:sldId id="1210" r:id="rId55"/>
  </p:sldIdLst>
  <p:sldSz cx="9144000" cy="6858000" type="screen4x3"/>
  <p:notesSz cx="7077075" cy="93630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A9C54EE-2D1F-449D-BD09-D721B56BDFBE}" v="64" dt="2022-07-14T16:56:21.62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28" d="100"/>
          <a:sy n="128" d="100"/>
        </p:scale>
        <p:origin x="1116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699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handoutMaster" Target="handoutMasters/handoutMaster1.xml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iersach, David" userId="14a9feb0-85a7-4da4-be8a-c1e22b637acc" providerId="ADAL" clId="{6231E7D9-E8FD-4908-95BB-3604F3CA9764}"/>
    <pc:docChg chg="custSel delSld modSld">
      <pc:chgData name="Biersach, David" userId="14a9feb0-85a7-4da4-be8a-c1e22b637acc" providerId="ADAL" clId="{6231E7D9-E8FD-4908-95BB-3604F3CA9764}" dt="2020-05-29T19:25:56.584" v="2" actId="2696"/>
      <pc:docMkLst>
        <pc:docMk/>
      </pc:docMkLst>
      <pc:sldChg chg="del">
        <pc:chgData name="Biersach, David" userId="14a9feb0-85a7-4da4-be8a-c1e22b637acc" providerId="ADAL" clId="{6231E7D9-E8FD-4908-95BB-3604F3CA9764}" dt="2020-05-29T19:25:56.584" v="2" actId="2696"/>
        <pc:sldMkLst>
          <pc:docMk/>
          <pc:sldMk cId="1150352350" sldId="278"/>
        </pc:sldMkLst>
      </pc:sldChg>
      <pc:sldChg chg="modSp">
        <pc:chgData name="Biersach, David" userId="14a9feb0-85a7-4da4-be8a-c1e22b637acc" providerId="ADAL" clId="{6231E7D9-E8FD-4908-95BB-3604F3CA9764}" dt="2020-05-29T19:25:52.552" v="0" actId="27636"/>
        <pc:sldMkLst>
          <pc:docMk/>
          <pc:sldMk cId="206124625" sldId="464"/>
        </pc:sldMkLst>
        <pc:spChg chg="mod">
          <ac:chgData name="Biersach, David" userId="14a9feb0-85a7-4da4-be8a-c1e22b637acc" providerId="ADAL" clId="{6231E7D9-E8FD-4908-95BB-3604F3CA9764}" dt="2020-05-29T19:25:52.552" v="0" actId="27636"/>
          <ac:spMkLst>
            <pc:docMk/>
            <pc:sldMk cId="206124625" sldId="464"/>
            <ac:spMk id="3" creationId="{00000000-0000-0000-0000-000000000000}"/>
          </ac:spMkLst>
        </pc:spChg>
      </pc:sldChg>
      <pc:sldChg chg="modSp">
        <pc:chgData name="Biersach, David" userId="14a9feb0-85a7-4da4-be8a-c1e22b637acc" providerId="ADAL" clId="{6231E7D9-E8FD-4908-95BB-3604F3CA9764}" dt="2020-05-29T19:25:52.649" v="1" actId="27636"/>
        <pc:sldMkLst>
          <pc:docMk/>
          <pc:sldMk cId="320308749" sldId="465"/>
        </pc:sldMkLst>
        <pc:spChg chg="mod">
          <ac:chgData name="Biersach, David" userId="14a9feb0-85a7-4da4-be8a-c1e22b637acc" providerId="ADAL" clId="{6231E7D9-E8FD-4908-95BB-3604F3CA9764}" dt="2020-05-29T19:25:52.649" v="1" actId="27636"/>
          <ac:spMkLst>
            <pc:docMk/>
            <pc:sldMk cId="320308749" sldId="465"/>
            <ac:spMk id="3" creationId="{00000000-0000-0000-0000-000000000000}"/>
          </ac:spMkLst>
        </pc:spChg>
      </pc:sldChg>
    </pc:docChg>
  </pc:docChgLst>
  <pc:docChgLst>
    <pc:chgData name="Biersach, David" userId="14a9feb0-85a7-4da4-be8a-c1e22b637acc" providerId="ADAL" clId="{7A3B7D4D-F6A2-4BAB-935C-DC1C585CD156}"/>
    <pc:docChg chg="custSel modSld">
      <pc:chgData name="Biersach, David" userId="14a9feb0-85a7-4da4-be8a-c1e22b637acc" providerId="ADAL" clId="{7A3B7D4D-F6A2-4BAB-935C-DC1C585CD156}" dt="2022-01-08T16:58:28.994" v="62" actId="20577"/>
      <pc:docMkLst>
        <pc:docMk/>
      </pc:docMkLst>
      <pc:sldChg chg="modSp">
        <pc:chgData name="Biersach, David" userId="14a9feb0-85a7-4da4-be8a-c1e22b637acc" providerId="ADAL" clId="{7A3B7D4D-F6A2-4BAB-935C-DC1C585CD156}" dt="2022-01-08T16:58:25.412" v="58" actId="20577"/>
        <pc:sldMkLst>
          <pc:docMk/>
          <pc:sldMk cId="697654483" sldId="945"/>
        </pc:sldMkLst>
        <pc:spChg chg="mod">
          <ac:chgData name="Biersach, David" userId="14a9feb0-85a7-4da4-be8a-c1e22b637acc" providerId="ADAL" clId="{7A3B7D4D-F6A2-4BAB-935C-DC1C585CD156}" dt="2022-01-08T16:58:25.412" v="58" actId="20577"/>
          <ac:spMkLst>
            <pc:docMk/>
            <pc:sldMk cId="697654483" sldId="945"/>
            <ac:spMk id="9" creationId="{00975667-8E84-4E62-9648-AFC33BDBB73B}"/>
          </ac:spMkLst>
        </pc:spChg>
      </pc:sldChg>
      <pc:sldChg chg="modSp">
        <pc:chgData name="Biersach, David" userId="14a9feb0-85a7-4da4-be8a-c1e22b637acc" providerId="ADAL" clId="{7A3B7D4D-F6A2-4BAB-935C-DC1C585CD156}" dt="2022-01-08T06:01:03.431" v="54" actId="115"/>
        <pc:sldMkLst>
          <pc:docMk/>
          <pc:sldMk cId="3488103010" sldId="953"/>
        </pc:sldMkLst>
        <pc:spChg chg="mod">
          <ac:chgData name="Biersach, David" userId="14a9feb0-85a7-4da4-be8a-c1e22b637acc" providerId="ADAL" clId="{7A3B7D4D-F6A2-4BAB-935C-DC1C585CD156}" dt="2022-01-08T06:01:03.431" v="54" actId="115"/>
          <ac:spMkLst>
            <pc:docMk/>
            <pc:sldMk cId="3488103010" sldId="953"/>
            <ac:spMk id="3" creationId="{00000000-0000-0000-0000-000000000000}"/>
          </ac:spMkLst>
        </pc:spChg>
      </pc:sldChg>
      <pc:sldChg chg="modSp mod">
        <pc:chgData name="Biersach, David" userId="14a9feb0-85a7-4da4-be8a-c1e22b637acc" providerId="ADAL" clId="{7A3B7D4D-F6A2-4BAB-935C-DC1C585CD156}" dt="2022-01-08T05:58:00.744" v="7" actId="1076"/>
        <pc:sldMkLst>
          <pc:docMk/>
          <pc:sldMk cId="2793733643" sldId="1014"/>
        </pc:sldMkLst>
        <pc:spChg chg="mod">
          <ac:chgData name="Biersach, David" userId="14a9feb0-85a7-4da4-be8a-c1e22b637acc" providerId="ADAL" clId="{7A3B7D4D-F6A2-4BAB-935C-DC1C585CD156}" dt="2022-01-08T05:58:00.744" v="7" actId="1076"/>
          <ac:spMkLst>
            <pc:docMk/>
            <pc:sldMk cId="2793733643" sldId="1014"/>
            <ac:spMk id="31" creationId="{947C52A3-B52E-4CAA-8A45-A461B91A5CB8}"/>
          </ac:spMkLst>
        </pc:spChg>
      </pc:sldChg>
      <pc:sldChg chg="delSp mod delAnim">
        <pc:chgData name="Biersach, David" userId="14a9feb0-85a7-4da4-be8a-c1e22b637acc" providerId="ADAL" clId="{7A3B7D4D-F6A2-4BAB-935C-DC1C585CD156}" dt="2022-01-07T23:16:45.124" v="0" actId="478"/>
        <pc:sldMkLst>
          <pc:docMk/>
          <pc:sldMk cId="402641594" sldId="1109"/>
        </pc:sldMkLst>
        <pc:spChg chg="del">
          <ac:chgData name="Biersach, David" userId="14a9feb0-85a7-4da4-be8a-c1e22b637acc" providerId="ADAL" clId="{7A3B7D4D-F6A2-4BAB-935C-DC1C585CD156}" dt="2022-01-07T23:16:45.124" v="0" actId="478"/>
          <ac:spMkLst>
            <pc:docMk/>
            <pc:sldMk cId="402641594" sldId="1109"/>
            <ac:spMk id="18" creationId="{F72C74EA-3EF8-4B24-8C80-A05CCC8F3228}"/>
          </ac:spMkLst>
        </pc:spChg>
      </pc:sldChg>
      <pc:sldChg chg="modSp mod">
        <pc:chgData name="Biersach, David" userId="14a9feb0-85a7-4da4-be8a-c1e22b637acc" providerId="ADAL" clId="{7A3B7D4D-F6A2-4BAB-935C-DC1C585CD156}" dt="2022-01-08T16:58:28.994" v="62" actId="20577"/>
        <pc:sldMkLst>
          <pc:docMk/>
          <pc:sldMk cId="3684000737" sldId="1125"/>
        </pc:sldMkLst>
        <pc:spChg chg="mod">
          <ac:chgData name="Biersach, David" userId="14a9feb0-85a7-4da4-be8a-c1e22b637acc" providerId="ADAL" clId="{7A3B7D4D-F6A2-4BAB-935C-DC1C585CD156}" dt="2022-01-08T16:58:28.994" v="62" actId="20577"/>
          <ac:spMkLst>
            <pc:docMk/>
            <pc:sldMk cId="3684000737" sldId="1125"/>
            <ac:spMk id="9" creationId="{00975667-8E84-4E62-9648-AFC33BDBB73B}"/>
          </ac:spMkLst>
        </pc:spChg>
      </pc:sldChg>
    </pc:docChg>
  </pc:docChgLst>
  <pc:docChgLst>
    <pc:chgData name="David Biersach" userId="14a9feb0-85a7-4da4-be8a-c1e22b637acc" providerId="ADAL" clId="{18B7C96E-00F8-4853-BA32-21F444BB190D}"/>
    <pc:docChg chg="undo custSel addSld delSld modSld">
      <pc:chgData name="David Biersach" userId="14a9feb0-85a7-4da4-be8a-c1e22b637acc" providerId="ADAL" clId="{18B7C96E-00F8-4853-BA32-21F444BB190D}" dt="2022-01-08T07:26:27.602" v="1813" actId="20577"/>
      <pc:docMkLst>
        <pc:docMk/>
      </pc:docMkLst>
      <pc:sldChg chg="addSp delSp modSp mod delAnim modAnim">
        <pc:chgData name="David Biersach" userId="14a9feb0-85a7-4da4-be8a-c1e22b637acc" providerId="ADAL" clId="{18B7C96E-00F8-4853-BA32-21F444BB190D}" dt="2022-01-08T07:04:04.254" v="1421" actId="465"/>
        <pc:sldMkLst>
          <pc:docMk/>
          <pc:sldMk cId="697654483" sldId="945"/>
        </pc:sldMkLst>
        <pc:spChg chg="add mod">
          <ac:chgData name="David Biersach" userId="14a9feb0-85a7-4da4-be8a-c1e22b637acc" providerId="ADAL" clId="{18B7C96E-00F8-4853-BA32-21F444BB190D}" dt="2022-01-08T06:53:09.448" v="1344" actId="113"/>
          <ac:spMkLst>
            <pc:docMk/>
            <pc:sldMk cId="697654483" sldId="945"/>
            <ac:spMk id="9" creationId="{00975667-8E84-4E62-9648-AFC33BDBB73B}"/>
          </ac:spMkLst>
        </pc:spChg>
        <pc:spChg chg="del">
          <ac:chgData name="David Biersach" userId="14a9feb0-85a7-4da4-be8a-c1e22b637acc" providerId="ADAL" clId="{18B7C96E-00F8-4853-BA32-21F444BB190D}" dt="2022-01-08T06:22:51.615" v="4" actId="478"/>
          <ac:spMkLst>
            <pc:docMk/>
            <pc:sldMk cId="697654483" sldId="945"/>
            <ac:spMk id="11" creationId="{FB4CB1B1-9DDF-4821-8BF8-0EB3E8C00E0E}"/>
          </ac:spMkLst>
        </pc:spChg>
        <pc:spChg chg="del">
          <ac:chgData name="David Biersach" userId="14a9feb0-85a7-4da4-be8a-c1e22b637acc" providerId="ADAL" clId="{18B7C96E-00F8-4853-BA32-21F444BB190D}" dt="2022-01-08T06:22:52.558" v="5" actId="478"/>
          <ac:spMkLst>
            <pc:docMk/>
            <pc:sldMk cId="697654483" sldId="945"/>
            <ac:spMk id="12" creationId="{2D9EEE17-C6FF-4DCE-9499-A3D7C7B6C89E}"/>
          </ac:spMkLst>
        </pc:spChg>
        <pc:spChg chg="add mod">
          <ac:chgData name="David Biersach" userId="14a9feb0-85a7-4da4-be8a-c1e22b637acc" providerId="ADAL" clId="{18B7C96E-00F8-4853-BA32-21F444BB190D}" dt="2022-01-08T06:52:56.741" v="1343" actId="113"/>
          <ac:spMkLst>
            <pc:docMk/>
            <pc:sldMk cId="697654483" sldId="945"/>
            <ac:spMk id="13" creationId="{F1DB7D95-9427-411D-BE8F-8FAF2863AA9A}"/>
          </ac:spMkLst>
        </pc:spChg>
        <pc:spChg chg="add mod">
          <ac:chgData name="David Biersach" userId="14a9feb0-85a7-4da4-be8a-c1e22b637acc" providerId="ADAL" clId="{18B7C96E-00F8-4853-BA32-21F444BB190D}" dt="2022-01-08T06:52:55.779" v="1342" actId="113"/>
          <ac:spMkLst>
            <pc:docMk/>
            <pc:sldMk cId="697654483" sldId="945"/>
            <ac:spMk id="14" creationId="{5306D148-A1FC-403D-8DC3-325060C16530}"/>
          </ac:spMkLst>
        </pc:spChg>
        <pc:spChg chg="add mod">
          <ac:chgData name="David Biersach" userId="14a9feb0-85a7-4da4-be8a-c1e22b637acc" providerId="ADAL" clId="{18B7C96E-00F8-4853-BA32-21F444BB190D}" dt="2022-01-08T06:58:07.475" v="1361" actId="20577"/>
          <ac:spMkLst>
            <pc:docMk/>
            <pc:sldMk cId="697654483" sldId="945"/>
            <ac:spMk id="15" creationId="{E1F21FF8-05C6-4DB0-A658-2ACA3454218B}"/>
          </ac:spMkLst>
        </pc:spChg>
        <pc:spChg chg="add del mod">
          <ac:chgData name="David Biersach" userId="14a9feb0-85a7-4da4-be8a-c1e22b637acc" providerId="ADAL" clId="{18B7C96E-00F8-4853-BA32-21F444BB190D}" dt="2022-01-08T06:49:41.343" v="1315" actId="478"/>
          <ac:spMkLst>
            <pc:docMk/>
            <pc:sldMk cId="697654483" sldId="945"/>
            <ac:spMk id="16" creationId="{71DE5F91-FB94-41E8-A38B-281B1806519C}"/>
          </ac:spMkLst>
        </pc:spChg>
        <pc:spChg chg="add mod">
          <ac:chgData name="David Biersach" userId="14a9feb0-85a7-4da4-be8a-c1e22b637acc" providerId="ADAL" clId="{18B7C96E-00F8-4853-BA32-21F444BB190D}" dt="2022-01-08T07:03:58.392" v="1420" actId="14100"/>
          <ac:spMkLst>
            <pc:docMk/>
            <pc:sldMk cId="697654483" sldId="945"/>
            <ac:spMk id="17" creationId="{02CE5ADC-5601-493B-A8B4-C08FF2B8289A}"/>
          </ac:spMkLst>
        </pc:spChg>
        <pc:spChg chg="add mod">
          <ac:chgData name="David Biersach" userId="14a9feb0-85a7-4da4-be8a-c1e22b637acc" providerId="ADAL" clId="{18B7C96E-00F8-4853-BA32-21F444BB190D}" dt="2022-01-08T07:04:04.254" v="1421" actId="465"/>
          <ac:spMkLst>
            <pc:docMk/>
            <pc:sldMk cId="697654483" sldId="945"/>
            <ac:spMk id="18" creationId="{31D4C8B9-0B61-4CCC-B2FA-32C9E958FBEB}"/>
          </ac:spMkLst>
        </pc:spChg>
        <pc:spChg chg="add mod">
          <ac:chgData name="David Biersach" userId="14a9feb0-85a7-4da4-be8a-c1e22b637acc" providerId="ADAL" clId="{18B7C96E-00F8-4853-BA32-21F444BB190D}" dt="2022-01-08T07:04:04.254" v="1421" actId="465"/>
          <ac:spMkLst>
            <pc:docMk/>
            <pc:sldMk cId="697654483" sldId="945"/>
            <ac:spMk id="19" creationId="{1DC3E5EE-0302-414A-90E0-ED2AD3943AB1}"/>
          </ac:spMkLst>
        </pc:spChg>
        <pc:spChg chg="add mod">
          <ac:chgData name="David Biersach" userId="14a9feb0-85a7-4da4-be8a-c1e22b637acc" providerId="ADAL" clId="{18B7C96E-00F8-4853-BA32-21F444BB190D}" dt="2022-01-08T06:44:24.073" v="1134" actId="20577"/>
          <ac:spMkLst>
            <pc:docMk/>
            <pc:sldMk cId="697654483" sldId="945"/>
            <ac:spMk id="20" creationId="{6FB4668B-89C3-49B8-8ED9-9C5796667C6D}"/>
          </ac:spMkLst>
        </pc:spChg>
        <pc:spChg chg="add mod">
          <ac:chgData name="David Biersach" userId="14a9feb0-85a7-4da4-be8a-c1e22b637acc" providerId="ADAL" clId="{18B7C96E-00F8-4853-BA32-21F444BB190D}" dt="2022-01-08T07:03:27.682" v="1417" actId="20577"/>
          <ac:spMkLst>
            <pc:docMk/>
            <pc:sldMk cId="697654483" sldId="945"/>
            <ac:spMk id="21" creationId="{CD126C5A-A277-472B-AECE-518CA4FA3D23}"/>
          </ac:spMkLst>
        </pc:spChg>
        <pc:spChg chg="add mod">
          <ac:chgData name="David Biersach" userId="14a9feb0-85a7-4da4-be8a-c1e22b637acc" providerId="ADAL" clId="{18B7C96E-00F8-4853-BA32-21F444BB190D}" dt="2022-01-08T06:49:41.722" v="1316"/>
          <ac:spMkLst>
            <pc:docMk/>
            <pc:sldMk cId="697654483" sldId="945"/>
            <ac:spMk id="22" creationId="{3180C985-B663-4538-A87C-0C173C9A2675}"/>
          </ac:spMkLst>
        </pc:spChg>
        <pc:picChg chg="add mod modCrop">
          <ac:chgData name="David Biersach" userId="14a9feb0-85a7-4da4-be8a-c1e22b637acc" providerId="ADAL" clId="{18B7C96E-00F8-4853-BA32-21F444BB190D}" dt="2022-01-08T06:31:23.486" v="415" actId="1076"/>
          <ac:picMkLst>
            <pc:docMk/>
            <pc:sldMk cId="697654483" sldId="945"/>
            <ac:picMk id="3" creationId="{A5312BB2-4781-4062-BDEC-E5CD46A7D036}"/>
          </ac:picMkLst>
        </pc:picChg>
        <pc:picChg chg="del">
          <ac:chgData name="David Biersach" userId="14a9feb0-85a7-4da4-be8a-c1e22b637acc" providerId="ADAL" clId="{18B7C96E-00F8-4853-BA32-21F444BB190D}" dt="2022-01-08T06:22:48.706" v="1" actId="478"/>
          <ac:picMkLst>
            <pc:docMk/>
            <pc:sldMk cId="697654483" sldId="945"/>
            <ac:picMk id="5" creationId="{A9B3E998-D08F-4300-A1E3-7B0073D84256}"/>
          </ac:picMkLst>
        </pc:picChg>
        <pc:picChg chg="add mod">
          <ac:chgData name="David Biersach" userId="14a9feb0-85a7-4da4-be8a-c1e22b637acc" providerId="ADAL" clId="{18B7C96E-00F8-4853-BA32-21F444BB190D}" dt="2022-01-08T06:30:54.773" v="406" actId="1076"/>
          <ac:picMkLst>
            <pc:docMk/>
            <pc:sldMk cId="697654483" sldId="945"/>
            <ac:picMk id="7" creationId="{CD0829AB-E7F4-4B6E-B130-CD0EE75DCCE7}"/>
          </ac:picMkLst>
        </pc:picChg>
        <pc:picChg chg="del">
          <ac:chgData name="David Biersach" userId="14a9feb0-85a7-4da4-be8a-c1e22b637acc" providerId="ADAL" clId="{18B7C96E-00F8-4853-BA32-21F444BB190D}" dt="2022-01-08T06:22:50.266" v="2" actId="478"/>
          <ac:picMkLst>
            <pc:docMk/>
            <pc:sldMk cId="697654483" sldId="945"/>
            <ac:picMk id="8" creationId="{4F3A2558-9D09-4C2B-AC06-F0985854B1AF}"/>
          </ac:picMkLst>
        </pc:picChg>
        <pc:picChg chg="del">
          <ac:chgData name="David Biersach" userId="14a9feb0-85a7-4da4-be8a-c1e22b637acc" providerId="ADAL" clId="{18B7C96E-00F8-4853-BA32-21F444BB190D}" dt="2022-01-08T06:22:50.975" v="3" actId="478"/>
          <ac:picMkLst>
            <pc:docMk/>
            <pc:sldMk cId="697654483" sldId="945"/>
            <ac:picMk id="10" creationId="{5A652A3A-5C7B-40A6-8060-AAA4D0071B69}"/>
          </ac:picMkLst>
        </pc:picChg>
      </pc:sldChg>
      <pc:sldChg chg="modSp">
        <pc:chgData name="David Biersach" userId="14a9feb0-85a7-4da4-be8a-c1e22b637acc" providerId="ADAL" clId="{18B7C96E-00F8-4853-BA32-21F444BB190D}" dt="2022-01-08T07:26:01.855" v="1808" actId="20577"/>
        <pc:sldMkLst>
          <pc:docMk/>
          <pc:sldMk cId="125730610" sldId="976"/>
        </pc:sldMkLst>
        <pc:spChg chg="mod">
          <ac:chgData name="David Biersach" userId="14a9feb0-85a7-4da4-be8a-c1e22b637acc" providerId="ADAL" clId="{18B7C96E-00F8-4853-BA32-21F444BB190D}" dt="2022-01-08T07:26:01.855" v="1808" actId="20577"/>
          <ac:spMkLst>
            <pc:docMk/>
            <pc:sldMk cId="125730610" sldId="976"/>
            <ac:spMk id="3" creationId="{00000000-0000-0000-0000-000000000000}"/>
          </ac:spMkLst>
        </pc:spChg>
      </pc:sldChg>
      <pc:sldChg chg="addSp modSp mod modAnim">
        <pc:chgData name="David Biersach" userId="14a9feb0-85a7-4da4-be8a-c1e22b637acc" providerId="ADAL" clId="{18B7C96E-00F8-4853-BA32-21F444BB190D}" dt="2022-01-08T07:22:50.569" v="1781" actId="20577"/>
        <pc:sldMkLst>
          <pc:docMk/>
          <pc:sldMk cId="1650040610" sldId="978"/>
        </pc:sldMkLst>
        <pc:spChg chg="mod">
          <ac:chgData name="David Biersach" userId="14a9feb0-85a7-4da4-be8a-c1e22b637acc" providerId="ADAL" clId="{18B7C96E-00F8-4853-BA32-21F444BB190D}" dt="2022-01-08T07:18:59.741" v="1735" actId="20577"/>
          <ac:spMkLst>
            <pc:docMk/>
            <pc:sldMk cId="1650040610" sldId="978"/>
            <ac:spMk id="2" creationId="{00000000-0000-0000-0000-000000000000}"/>
          </ac:spMkLst>
        </pc:spChg>
        <pc:spChg chg="mod">
          <ac:chgData name="David Biersach" userId="14a9feb0-85a7-4da4-be8a-c1e22b637acc" providerId="ADAL" clId="{18B7C96E-00F8-4853-BA32-21F444BB190D}" dt="2022-01-08T07:21:12.770" v="1759" actId="1076"/>
          <ac:spMkLst>
            <pc:docMk/>
            <pc:sldMk cId="1650040610" sldId="978"/>
            <ac:spMk id="15" creationId="{1D14C025-891D-4203-A82F-D433EB9A6AA2}"/>
          </ac:spMkLst>
        </pc:spChg>
        <pc:spChg chg="mod">
          <ac:chgData name="David Biersach" userId="14a9feb0-85a7-4da4-be8a-c1e22b637acc" providerId="ADAL" clId="{18B7C96E-00F8-4853-BA32-21F444BB190D}" dt="2022-01-08T07:22:50.569" v="1781" actId="20577"/>
          <ac:spMkLst>
            <pc:docMk/>
            <pc:sldMk cId="1650040610" sldId="978"/>
            <ac:spMk id="20" creationId="{6EFE2077-A9E0-421E-A9E3-5F68D8B4396C}"/>
          </ac:spMkLst>
        </pc:spChg>
        <pc:spChg chg="mod">
          <ac:chgData name="David Biersach" userId="14a9feb0-85a7-4da4-be8a-c1e22b637acc" providerId="ADAL" clId="{18B7C96E-00F8-4853-BA32-21F444BB190D}" dt="2022-01-08T07:21:07.357" v="1758" actId="1076"/>
          <ac:spMkLst>
            <pc:docMk/>
            <pc:sldMk cId="1650040610" sldId="978"/>
            <ac:spMk id="21" creationId="{915248D7-B35E-4DCC-9FCC-7166EE858939}"/>
          </ac:spMkLst>
        </pc:spChg>
        <pc:cxnChg chg="add mod">
          <ac:chgData name="David Biersach" userId="14a9feb0-85a7-4da4-be8a-c1e22b637acc" providerId="ADAL" clId="{18B7C96E-00F8-4853-BA32-21F444BB190D}" dt="2022-01-08T07:21:56.267" v="1764" actId="1582"/>
          <ac:cxnSpMkLst>
            <pc:docMk/>
            <pc:sldMk cId="1650040610" sldId="978"/>
            <ac:cxnSpMk id="17" creationId="{01E47A24-23D9-4280-9907-974082F5B71E}"/>
          </ac:cxnSpMkLst>
        </pc:cxnChg>
      </pc:sldChg>
      <pc:sldChg chg="modSp">
        <pc:chgData name="David Biersach" userId="14a9feb0-85a7-4da4-be8a-c1e22b637acc" providerId="ADAL" clId="{18B7C96E-00F8-4853-BA32-21F444BB190D}" dt="2022-01-08T07:26:27.602" v="1813" actId="20577"/>
        <pc:sldMkLst>
          <pc:docMk/>
          <pc:sldMk cId="3228797006" sldId="1090"/>
        </pc:sldMkLst>
        <pc:spChg chg="mod">
          <ac:chgData name="David Biersach" userId="14a9feb0-85a7-4da4-be8a-c1e22b637acc" providerId="ADAL" clId="{18B7C96E-00F8-4853-BA32-21F444BB190D}" dt="2022-01-08T07:26:27.602" v="1813" actId="20577"/>
          <ac:spMkLst>
            <pc:docMk/>
            <pc:sldMk cId="3228797006" sldId="1090"/>
            <ac:spMk id="3" creationId="{00000000-0000-0000-0000-000000000000}"/>
          </ac:spMkLst>
        </pc:spChg>
      </pc:sldChg>
      <pc:sldChg chg="modSp mod">
        <pc:chgData name="David Biersach" userId="14a9feb0-85a7-4da4-be8a-c1e22b637acc" providerId="ADAL" clId="{18B7C96E-00F8-4853-BA32-21F444BB190D}" dt="2022-01-08T07:09:32.121" v="1484" actId="20577"/>
        <pc:sldMkLst>
          <pc:docMk/>
          <pc:sldMk cId="3879157449" sldId="1093"/>
        </pc:sldMkLst>
        <pc:spChg chg="mod">
          <ac:chgData name="David Biersach" userId="14a9feb0-85a7-4da4-be8a-c1e22b637acc" providerId="ADAL" clId="{18B7C96E-00F8-4853-BA32-21F444BB190D}" dt="2022-01-08T07:09:32.121" v="1484" actId="20577"/>
          <ac:spMkLst>
            <pc:docMk/>
            <pc:sldMk cId="3879157449" sldId="1093"/>
            <ac:spMk id="3" creationId="{00000000-0000-0000-0000-000000000000}"/>
          </ac:spMkLst>
        </pc:spChg>
      </pc:sldChg>
      <pc:sldChg chg="addSp modSp mod modAnim">
        <pc:chgData name="David Biersach" userId="14a9feb0-85a7-4da4-be8a-c1e22b637acc" providerId="ADAL" clId="{18B7C96E-00F8-4853-BA32-21F444BB190D}" dt="2022-01-08T07:18:38.350" v="1722" actId="6549"/>
        <pc:sldMkLst>
          <pc:docMk/>
          <pc:sldMk cId="3009278176" sldId="1121"/>
        </pc:sldMkLst>
        <pc:spChg chg="add mod">
          <ac:chgData name="David Biersach" userId="14a9feb0-85a7-4da4-be8a-c1e22b637acc" providerId="ADAL" clId="{18B7C96E-00F8-4853-BA32-21F444BB190D}" dt="2022-01-08T07:18:38.350" v="1722" actId="6549"/>
          <ac:spMkLst>
            <pc:docMk/>
            <pc:sldMk cId="3009278176" sldId="1121"/>
            <ac:spMk id="3" creationId="{DCB43E96-CE7B-4F60-A887-9EB2C8B3C2A9}"/>
          </ac:spMkLst>
        </pc:spChg>
      </pc:sldChg>
      <pc:sldChg chg="add">
        <pc:chgData name="David Biersach" userId="14a9feb0-85a7-4da4-be8a-c1e22b637acc" providerId="ADAL" clId="{18B7C96E-00F8-4853-BA32-21F444BB190D}" dt="2022-01-08T06:22:45.941" v="0" actId="2890"/>
        <pc:sldMkLst>
          <pc:docMk/>
          <pc:sldMk cId="3423755234" sldId="1124"/>
        </pc:sldMkLst>
      </pc:sldChg>
      <pc:sldChg chg="addSp delSp modSp add mod modAnim">
        <pc:chgData name="David Biersach" userId="14a9feb0-85a7-4da4-be8a-c1e22b637acc" providerId="ADAL" clId="{18B7C96E-00F8-4853-BA32-21F444BB190D}" dt="2022-01-08T07:04:39.021" v="1424"/>
        <pc:sldMkLst>
          <pc:docMk/>
          <pc:sldMk cId="3684000737" sldId="1125"/>
        </pc:sldMkLst>
        <pc:spChg chg="add mod">
          <ac:chgData name="David Biersach" userId="14a9feb0-85a7-4da4-be8a-c1e22b637acc" providerId="ADAL" clId="{18B7C96E-00F8-4853-BA32-21F444BB190D}" dt="2022-01-08T06:55:23.127" v="1350" actId="1582"/>
          <ac:spMkLst>
            <pc:docMk/>
            <pc:sldMk cId="3684000737" sldId="1125"/>
            <ac:spMk id="5" creationId="{5CE6E328-3217-4C1A-8A54-7338C2F20417}"/>
          </ac:spMkLst>
        </pc:spChg>
        <pc:spChg chg="mod">
          <ac:chgData name="David Biersach" userId="14a9feb0-85a7-4da4-be8a-c1e22b637acc" providerId="ADAL" clId="{18B7C96E-00F8-4853-BA32-21F444BB190D}" dt="2022-01-08T06:57:12.931" v="1356" actId="113"/>
          <ac:spMkLst>
            <pc:docMk/>
            <pc:sldMk cId="3684000737" sldId="1125"/>
            <ac:spMk id="13" creationId="{F1DB7D95-9427-411D-BE8F-8FAF2863AA9A}"/>
          </ac:spMkLst>
        </pc:spChg>
        <pc:spChg chg="mod">
          <ac:chgData name="David Biersach" userId="14a9feb0-85a7-4da4-be8a-c1e22b637acc" providerId="ADAL" clId="{18B7C96E-00F8-4853-BA32-21F444BB190D}" dt="2022-01-08T06:57:12.027" v="1355" actId="113"/>
          <ac:spMkLst>
            <pc:docMk/>
            <pc:sldMk cId="3684000737" sldId="1125"/>
            <ac:spMk id="14" creationId="{5306D148-A1FC-403D-8DC3-325060C16530}"/>
          </ac:spMkLst>
        </pc:spChg>
        <pc:spChg chg="mod">
          <ac:chgData name="David Biersach" userId="14a9feb0-85a7-4da4-be8a-c1e22b637acc" providerId="ADAL" clId="{18B7C96E-00F8-4853-BA32-21F444BB190D}" dt="2022-01-08T06:58:33.546" v="1363" actId="6549"/>
          <ac:spMkLst>
            <pc:docMk/>
            <pc:sldMk cId="3684000737" sldId="1125"/>
            <ac:spMk id="15" creationId="{E1F21FF8-05C6-4DB0-A658-2ACA3454218B}"/>
          </ac:spMkLst>
        </pc:spChg>
        <pc:spChg chg="mod">
          <ac:chgData name="David Biersach" userId="14a9feb0-85a7-4da4-be8a-c1e22b637acc" providerId="ADAL" clId="{18B7C96E-00F8-4853-BA32-21F444BB190D}" dt="2022-01-08T06:47:12.061" v="1279" actId="1076"/>
          <ac:spMkLst>
            <pc:docMk/>
            <pc:sldMk cId="3684000737" sldId="1125"/>
            <ac:spMk id="16" creationId="{71DE5F91-FB94-41E8-A38B-281B1806519C}"/>
          </ac:spMkLst>
        </pc:spChg>
        <pc:spChg chg="del">
          <ac:chgData name="David Biersach" userId="14a9feb0-85a7-4da4-be8a-c1e22b637acc" providerId="ADAL" clId="{18B7C96E-00F8-4853-BA32-21F444BB190D}" dt="2022-01-08T07:02:51.527" v="1401" actId="478"/>
          <ac:spMkLst>
            <pc:docMk/>
            <pc:sldMk cId="3684000737" sldId="1125"/>
            <ac:spMk id="17" creationId="{02CE5ADC-5601-493B-A8B4-C08FF2B8289A}"/>
          </ac:spMkLst>
        </pc:spChg>
        <pc:spChg chg="del mod">
          <ac:chgData name="David Biersach" userId="14a9feb0-85a7-4da4-be8a-c1e22b637acc" providerId="ADAL" clId="{18B7C96E-00F8-4853-BA32-21F444BB190D}" dt="2022-01-08T07:02:51.527" v="1401" actId="478"/>
          <ac:spMkLst>
            <pc:docMk/>
            <pc:sldMk cId="3684000737" sldId="1125"/>
            <ac:spMk id="18" creationId="{31D4C8B9-0B61-4CCC-B2FA-32C9E958FBEB}"/>
          </ac:spMkLst>
        </pc:spChg>
        <pc:spChg chg="del">
          <ac:chgData name="David Biersach" userId="14a9feb0-85a7-4da4-be8a-c1e22b637acc" providerId="ADAL" clId="{18B7C96E-00F8-4853-BA32-21F444BB190D}" dt="2022-01-08T07:02:51.527" v="1401" actId="478"/>
          <ac:spMkLst>
            <pc:docMk/>
            <pc:sldMk cId="3684000737" sldId="1125"/>
            <ac:spMk id="19" creationId="{1DC3E5EE-0302-414A-90E0-ED2AD3943AB1}"/>
          </ac:spMkLst>
        </pc:spChg>
        <pc:spChg chg="del">
          <ac:chgData name="David Biersach" userId="14a9feb0-85a7-4da4-be8a-c1e22b637acc" providerId="ADAL" clId="{18B7C96E-00F8-4853-BA32-21F444BB190D}" dt="2022-01-08T07:02:51.527" v="1401" actId="478"/>
          <ac:spMkLst>
            <pc:docMk/>
            <pc:sldMk cId="3684000737" sldId="1125"/>
            <ac:spMk id="20" creationId="{6FB4668B-89C3-49B8-8ED9-9C5796667C6D}"/>
          </ac:spMkLst>
        </pc:spChg>
        <pc:spChg chg="mod">
          <ac:chgData name="David Biersach" userId="14a9feb0-85a7-4da4-be8a-c1e22b637acc" providerId="ADAL" clId="{18B7C96E-00F8-4853-BA32-21F444BB190D}" dt="2022-01-08T06:57:39.382" v="1359" actId="20577"/>
          <ac:spMkLst>
            <pc:docMk/>
            <pc:sldMk cId="3684000737" sldId="1125"/>
            <ac:spMk id="21" creationId="{CD126C5A-A277-472B-AECE-518CA4FA3D23}"/>
          </ac:spMkLst>
        </pc:spChg>
        <pc:spChg chg="add del mod">
          <ac:chgData name="David Biersach" userId="14a9feb0-85a7-4da4-be8a-c1e22b637acc" providerId="ADAL" clId="{18B7C96E-00F8-4853-BA32-21F444BB190D}" dt="2022-01-08T07:04:30.590" v="1422" actId="478"/>
          <ac:spMkLst>
            <pc:docMk/>
            <pc:sldMk cId="3684000737" sldId="1125"/>
            <ac:spMk id="22" creationId="{A4FE0BBA-CFFA-4385-A5AA-BACE148DB2E6}"/>
          </ac:spMkLst>
        </pc:spChg>
        <pc:spChg chg="add del mod">
          <ac:chgData name="David Biersach" userId="14a9feb0-85a7-4da4-be8a-c1e22b637acc" providerId="ADAL" clId="{18B7C96E-00F8-4853-BA32-21F444BB190D}" dt="2022-01-08T07:04:30.590" v="1422" actId="478"/>
          <ac:spMkLst>
            <pc:docMk/>
            <pc:sldMk cId="3684000737" sldId="1125"/>
            <ac:spMk id="23" creationId="{1DB37A04-752E-43C2-94B5-6EB8027C2D5D}"/>
          </ac:spMkLst>
        </pc:spChg>
        <pc:spChg chg="add del mod">
          <ac:chgData name="David Biersach" userId="14a9feb0-85a7-4da4-be8a-c1e22b637acc" providerId="ADAL" clId="{18B7C96E-00F8-4853-BA32-21F444BB190D}" dt="2022-01-08T07:04:30.590" v="1422" actId="478"/>
          <ac:spMkLst>
            <pc:docMk/>
            <pc:sldMk cId="3684000737" sldId="1125"/>
            <ac:spMk id="24" creationId="{DC0EBE50-2C4B-4D16-8DF2-D86D340B0EDC}"/>
          </ac:spMkLst>
        </pc:spChg>
        <pc:spChg chg="add del mod">
          <ac:chgData name="David Biersach" userId="14a9feb0-85a7-4da4-be8a-c1e22b637acc" providerId="ADAL" clId="{18B7C96E-00F8-4853-BA32-21F444BB190D}" dt="2022-01-08T07:04:30.590" v="1422" actId="478"/>
          <ac:spMkLst>
            <pc:docMk/>
            <pc:sldMk cId="3684000737" sldId="1125"/>
            <ac:spMk id="25" creationId="{38A365E4-C48B-4EDE-9ACE-EE5D150E45C8}"/>
          </ac:spMkLst>
        </pc:spChg>
        <pc:spChg chg="add mod">
          <ac:chgData name="David Biersach" userId="14a9feb0-85a7-4da4-be8a-c1e22b637acc" providerId="ADAL" clId="{18B7C96E-00F8-4853-BA32-21F444BB190D}" dt="2022-01-08T07:04:36.057" v="1423"/>
          <ac:spMkLst>
            <pc:docMk/>
            <pc:sldMk cId="3684000737" sldId="1125"/>
            <ac:spMk id="26" creationId="{C7A305B9-7E42-452B-8FB7-BDC9735F02AC}"/>
          </ac:spMkLst>
        </pc:spChg>
        <pc:spChg chg="add mod">
          <ac:chgData name="David Biersach" userId="14a9feb0-85a7-4da4-be8a-c1e22b637acc" providerId="ADAL" clId="{18B7C96E-00F8-4853-BA32-21F444BB190D}" dt="2022-01-08T07:04:36.057" v="1423"/>
          <ac:spMkLst>
            <pc:docMk/>
            <pc:sldMk cId="3684000737" sldId="1125"/>
            <ac:spMk id="27" creationId="{2C9B77CD-33E9-4210-A0BE-96D5364FBB34}"/>
          </ac:spMkLst>
        </pc:spChg>
        <pc:spChg chg="add mod">
          <ac:chgData name="David Biersach" userId="14a9feb0-85a7-4da4-be8a-c1e22b637acc" providerId="ADAL" clId="{18B7C96E-00F8-4853-BA32-21F444BB190D}" dt="2022-01-08T07:04:36.057" v="1423"/>
          <ac:spMkLst>
            <pc:docMk/>
            <pc:sldMk cId="3684000737" sldId="1125"/>
            <ac:spMk id="28" creationId="{9A8A05CD-B3BB-4506-AE66-49E71237B1CA}"/>
          </ac:spMkLst>
        </pc:spChg>
        <pc:spChg chg="add mod">
          <ac:chgData name="David Biersach" userId="14a9feb0-85a7-4da4-be8a-c1e22b637acc" providerId="ADAL" clId="{18B7C96E-00F8-4853-BA32-21F444BB190D}" dt="2022-01-08T07:04:36.057" v="1423"/>
          <ac:spMkLst>
            <pc:docMk/>
            <pc:sldMk cId="3684000737" sldId="1125"/>
            <ac:spMk id="29" creationId="{9CFF7082-CC69-4D0C-BB1C-A7212BF10D51}"/>
          </ac:spMkLst>
        </pc:spChg>
      </pc:sldChg>
      <pc:sldChg chg="modSp add del mod modAnim">
        <pc:chgData name="David Biersach" userId="14a9feb0-85a7-4da4-be8a-c1e22b637acc" providerId="ADAL" clId="{18B7C96E-00F8-4853-BA32-21F444BB190D}" dt="2022-01-08T07:17:20.444" v="1715" actId="47"/>
        <pc:sldMkLst>
          <pc:docMk/>
          <pc:sldMk cId="176852362" sldId="1126"/>
        </pc:sldMkLst>
        <pc:spChg chg="mod">
          <ac:chgData name="David Biersach" userId="14a9feb0-85a7-4da4-be8a-c1e22b637acc" providerId="ADAL" clId="{18B7C96E-00F8-4853-BA32-21F444BB190D}" dt="2022-01-08T07:17:04.645" v="1713" actId="1076"/>
          <ac:spMkLst>
            <pc:docMk/>
            <pc:sldMk cId="176852362" sldId="1126"/>
            <ac:spMk id="3" creationId="{DCB43E96-CE7B-4F60-A887-9EB2C8B3C2A9}"/>
          </ac:spMkLst>
        </pc:spChg>
      </pc:sldChg>
    </pc:docChg>
  </pc:docChgLst>
  <pc:docChgLst>
    <pc:chgData name="Biersach, David" userId="14a9feb0-85a7-4da4-be8a-c1e22b637acc" providerId="ADAL" clId="{25FA69AE-7C5D-45A1-8F95-72C502A00E31}"/>
    <pc:docChg chg="undo custSel addSld modSld sldOrd">
      <pc:chgData name="Biersach, David" userId="14a9feb0-85a7-4da4-be8a-c1e22b637acc" providerId="ADAL" clId="{25FA69AE-7C5D-45A1-8F95-72C502A00E31}" dt="2021-07-01T16:42:36.449" v="2207"/>
      <pc:docMkLst>
        <pc:docMk/>
      </pc:docMkLst>
      <pc:sldChg chg="addSp delSp modSp add mod ord delAnim">
        <pc:chgData name="Biersach, David" userId="14a9feb0-85a7-4da4-be8a-c1e22b637acc" providerId="ADAL" clId="{25FA69AE-7C5D-45A1-8F95-72C502A00E31}" dt="2021-07-01T14:00:28.451" v="830" actId="20577"/>
        <pc:sldMkLst>
          <pc:docMk/>
          <pc:sldMk cId="2793733643" sldId="1014"/>
        </pc:sldMkLst>
        <pc:spChg chg="add mod">
          <ac:chgData name="Biersach, David" userId="14a9feb0-85a7-4da4-be8a-c1e22b637acc" providerId="ADAL" clId="{25FA69AE-7C5D-45A1-8F95-72C502A00E31}" dt="2021-07-01T14:00:15.498" v="814" actId="12788"/>
          <ac:spMkLst>
            <pc:docMk/>
            <pc:sldMk cId="2793733643" sldId="1014"/>
            <ac:spMk id="5" creationId="{7051B7DD-EA59-4447-A27E-31EC3C45AFCC}"/>
          </ac:spMkLst>
        </pc:spChg>
        <pc:spChg chg="del mod">
          <ac:chgData name="Biersach, David" userId="14a9feb0-85a7-4da4-be8a-c1e22b637acc" providerId="ADAL" clId="{25FA69AE-7C5D-45A1-8F95-72C502A00E31}" dt="2021-07-01T13:44:17.157" v="11" actId="478"/>
          <ac:spMkLst>
            <pc:docMk/>
            <pc:sldMk cId="2793733643" sldId="1014"/>
            <ac:spMk id="11" creationId="{5100E2DA-FCF8-4E9E-A5BE-53E0CED68DAD}"/>
          </ac:spMkLst>
        </pc:spChg>
        <pc:spChg chg="add mod">
          <ac:chgData name="Biersach, David" userId="14a9feb0-85a7-4da4-be8a-c1e22b637acc" providerId="ADAL" clId="{25FA69AE-7C5D-45A1-8F95-72C502A00E31}" dt="2021-07-01T13:59:07.832" v="751" actId="465"/>
          <ac:spMkLst>
            <pc:docMk/>
            <pc:sldMk cId="2793733643" sldId="1014"/>
            <ac:spMk id="25" creationId="{4156A0DA-735F-4DB9-8B2E-620936F283B5}"/>
          </ac:spMkLst>
        </pc:spChg>
        <pc:spChg chg="add mod">
          <ac:chgData name="Biersach, David" userId="14a9feb0-85a7-4da4-be8a-c1e22b637acc" providerId="ADAL" clId="{25FA69AE-7C5D-45A1-8F95-72C502A00E31}" dt="2021-07-01T13:59:07.832" v="751" actId="465"/>
          <ac:spMkLst>
            <pc:docMk/>
            <pc:sldMk cId="2793733643" sldId="1014"/>
            <ac:spMk id="26" creationId="{91384D14-8099-40BD-900B-019BEBA005D9}"/>
          </ac:spMkLst>
        </pc:spChg>
        <pc:spChg chg="add del mod">
          <ac:chgData name="Biersach, David" userId="14a9feb0-85a7-4da4-be8a-c1e22b637acc" providerId="ADAL" clId="{25FA69AE-7C5D-45A1-8F95-72C502A00E31}" dt="2021-07-01T13:51:30.419" v="397" actId="478"/>
          <ac:spMkLst>
            <pc:docMk/>
            <pc:sldMk cId="2793733643" sldId="1014"/>
            <ac:spMk id="28" creationId="{120DA7BC-5846-4EC7-99D9-52791372C302}"/>
          </ac:spMkLst>
        </pc:spChg>
        <pc:spChg chg="add mod">
          <ac:chgData name="Biersach, David" userId="14a9feb0-85a7-4da4-be8a-c1e22b637acc" providerId="ADAL" clId="{25FA69AE-7C5D-45A1-8F95-72C502A00E31}" dt="2021-07-01T14:00:28.451" v="830" actId="20577"/>
          <ac:spMkLst>
            <pc:docMk/>
            <pc:sldMk cId="2793733643" sldId="1014"/>
            <ac:spMk id="29" creationId="{D749821B-8FA7-4726-9522-3A6F4B8DD2B4}"/>
          </ac:spMkLst>
        </pc:spChg>
        <pc:spChg chg="add mod">
          <ac:chgData name="Biersach, David" userId="14a9feb0-85a7-4da4-be8a-c1e22b637acc" providerId="ADAL" clId="{25FA69AE-7C5D-45A1-8F95-72C502A00E31}" dt="2021-07-01T13:59:23.350" v="754" actId="113"/>
          <ac:spMkLst>
            <pc:docMk/>
            <pc:sldMk cId="2793733643" sldId="1014"/>
            <ac:spMk id="31" creationId="{947C52A3-B52E-4CAA-8A45-A461B91A5CB8}"/>
          </ac:spMkLst>
        </pc:spChg>
        <pc:spChg chg="del mod">
          <ac:chgData name="Biersach, David" userId="14a9feb0-85a7-4da4-be8a-c1e22b637acc" providerId="ADAL" clId="{25FA69AE-7C5D-45A1-8F95-72C502A00E31}" dt="2021-07-01T13:44:04.805" v="7" actId="478"/>
          <ac:spMkLst>
            <pc:docMk/>
            <pc:sldMk cId="2793733643" sldId="1014"/>
            <ac:spMk id="50" creationId="{AD81150D-7D34-4F74-97FA-0ED6AEB8292D}"/>
          </ac:spMkLst>
        </pc:spChg>
        <pc:spChg chg="del">
          <ac:chgData name="Biersach, David" userId="14a9feb0-85a7-4da4-be8a-c1e22b637acc" providerId="ADAL" clId="{25FA69AE-7C5D-45A1-8F95-72C502A00E31}" dt="2021-07-01T13:44:07.982" v="9" actId="478"/>
          <ac:spMkLst>
            <pc:docMk/>
            <pc:sldMk cId="2793733643" sldId="1014"/>
            <ac:spMk id="51" creationId="{4906BB73-D460-47B6-A8EB-8CC65237EC6D}"/>
          </ac:spMkLst>
        </pc:spChg>
        <pc:spChg chg="del">
          <ac:chgData name="Biersach, David" userId="14a9feb0-85a7-4da4-be8a-c1e22b637acc" providerId="ADAL" clId="{25FA69AE-7C5D-45A1-8F95-72C502A00E31}" dt="2021-07-01T13:44:06.485" v="8" actId="478"/>
          <ac:spMkLst>
            <pc:docMk/>
            <pc:sldMk cId="2793733643" sldId="1014"/>
            <ac:spMk id="52" creationId="{B3E2B243-EB84-451E-AAC6-7A9AF47A7EAF}"/>
          </ac:spMkLst>
        </pc:spChg>
        <pc:grpChg chg="del">
          <ac:chgData name="Biersach, David" userId="14a9feb0-85a7-4da4-be8a-c1e22b637acc" providerId="ADAL" clId="{25FA69AE-7C5D-45A1-8F95-72C502A00E31}" dt="2021-07-01T13:44:02.476" v="5" actId="478"/>
          <ac:grpSpMkLst>
            <pc:docMk/>
            <pc:sldMk cId="2793733643" sldId="1014"/>
            <ac:grpSpMk id="7" creationId="{8BF45EC9-E198-441D-9939-4B022C7EB2C3}"/>
          </ac:grpSpMkLst>
        </pc:grpChg>
        <pc:grpChg chg="del">
          <ac:chgData name="Biersach, David" userId="14a9feb0-85a7-4da4-be8a-c1e22b637acc" providerId="ADAL" clId="{25FA69AE-7C5D-45A1-8F95-72C502A00E31}" dt="2021-07-01T13:43:59.300" v="1" actId="478"/>
          <ac:grpSpMkLst>
            <pc:docMk/>
            <pc:sldMk cId="2793733643" sldId="1014"/>
            <ac:grpSpMk id="18" creationId="{B31BE4F0-AD65-4F0C-B47C-470ACE4B9DA5}"/>
          </ac:grpSpMkLst>
        </pc:grpChg>
        <pc:picChg chg="add del mod">
          <ac:chgData name="Biersach, David" userId="14a9feb0-85a7-4da4-be8a-c1e22b637acc" providerId="ADAL" clId="{25FA69AE-7C5D-45A1-8F95-72C502A00E31}" dt="2021-07-01T13:54:30.482" v="447" actId="478"/>
          <ac:picMkLst>
            <pc:docMk/>
            <pc:sldMk cId="2793733643" sldId="1014"/>
            <ac:picMk id="9" creationId="{97D776C3-8673-4627-AAE6-6D860F0CD9C5}"/>
          </ac:picMkLst>
        </pc:picChg>
        <pc:picChg chg="del">
          <ac:chgData name="Biersach, David" userId="14a9feb0-85a7-4da4-be8a-c1e22b637acc" providerId="ADAL" clId="{25FA69AE-7C5D-45A1-8F95-72C502A00E31}" dt="2021-07-01T13:44:19.468" v="12" actId="478"/>
          <ac:picMkLst>
            <pc:docMk/>
            <pc:sldMk cId="2793733643" sldId="1014"/>
            <ac:picMk id="10" creationId="{FE88B81C-F17F-40C3-98D0-C1E2CC139099}"/>
          </ac:picMkLst>
        </pc:picChg>
        <pc:picChg chg="add del mod">
          <ac:chgData name="Biersach, David" userId="14a9feb0-85a7-4da4-be8a-c1e22b637acc" providerId="ADAL" clId="{25FA69AE-7C5D-45A1-8F95-72C502A00E31}" dt="2021-07-01T13:56:32.266" v="558" actId="478"/>
          <ac:picMkLst>
            <pc:docMk/>
            <pc:sldMk cId="2793733643" sldId="1014"/>
            <ac:picMk id="12" creationId="{C527254E-2AAA-45DF-AAF1-4861605BCBBD}"/>
          </ac:picMkLst>
        </pc:picChg>
        <pc:picChg chg="del">
          <ac:chgData name="Biersach, David" userId="14a9feb0-85a7-4da4-be8a-c1e22b637acc" providerId="ADAL" clId="{25FA69AE-7C5D-45A1-8F95-72C502A00E31}" dt="2021-07-01T13:43:59.300" v="1" actId="478"/>
          <ac:picMkLst>
            <pc:docMk/>
            <pc:sldMk cId="2793733643" sldId="1014"/>
            <ac:picMk id="20" creationId="{FC5E4499-1308-46E7-A370-708FF93BB365}"/>
          </ac:picMkLst>
        </pc:picChg>
        <pc:picChg chg="del">
          <ac:chgData name="Biersach, David" userId="14a9feb0-85a7-4da4-be8a-c1e22b637acc" providerId="ADAL" clId="{25FA69AE-7C5D-45A1-8F95-72C502A00E31}" dt="2021-07-01T13:43:59.300" v="1" actId="478"/>
          <ac:picMkLst>
            <pc:docMk/>
            <pc:sldMk cId="2793733643" sldId="1014"/>
            <ac:picMk id="22" creationId="{BEAA3240-3844-410E-B2C9-BEE8A3846774}"/>
          </ac:picMkLst>
        </pc:picChg>
        <pc:picChg chg="del">
          <ac:chgData name="Biersach, David" userId="14a9feb0-85a7-4da4-be8a-c1e22b637acc" providerId="ADAL" clId="{25FA69AE-7C5D-45A1-8F95-72C502A00E31}" dt="2021-07-01T13:44:00.149" v="2" actId="478"/>
          <ac:picMkLst>
            <pc:docMk/>
            <pc:sldMk cId="2793733643" sldId="1014"/>
            <ac:picMk id="27" creationId="{1D852F97-1EA2-408C-9D63-7766C8E4442F}"/>
          </ac:picMkLst>
        </pc:picChg>
        <pc:picChg chg="del">
          <ac:chgData name="Biersach, David" userId="14a9feb0-85a7-4da4-be8a-c1e22b637acc" providerId="ADAL" clId="{25FA69AE-7C5D-45A1-8F95-72C502A00E31}" dt="2021-07-01T13:44:00.844" v="3" actId="478"/>
          <ac:picMkLst>
            <pc:docMk/>
            <pc:sldMk cId="2793733643" sldId="1014"/>
            <ac:picMk id="30" creationId="{525748DA-E81A-4309-B3D0-B43699C376E2}"/>
          </ac:picMkLst>
        </pc:picChg>
        <pc:picChg chg="del">
          <ac:chgData name="Biersach, David" userId="14a9feb0-85a7-4da4-be8a-c1e22b637acc" providerId="ADAL" clId="{25FA69AE-7C5D-45A1-8F95-72C502A00E31}" dt="2021-07-01T13:44:01.501" v="4" actId="478"/>
          <ac:picMkLst>
            <pc:docMk/>
            <pc:sldMk cId="2793733643" sldId="1014"/>
            <ac:picMk id="37" creationId="{6C80A6DD-A43C-4A73-8233-2EA680DABF43}"/>
          </ac:picMkLst>
        </pc:picChg>
        <pc:picChg chg="del">
          <ac:chgData name="Biersach, David" userId="14a9feb0-85a7-4da4-be8a-c1e22b637acc" providerId="ADAL" clId="{25FA69AE-7C5D-45A1-8F95-72C502A00E31}" dt="2021-07-01T13:43:59.300" v="1" actId="478"/>
          <ac:picMkLst>
            <pc:docMk/>
            <pc:sldMk cId="2793733643" sldId="1014"/>
            <ac:picMk id="40" creationId="{3D6E53A8-B33E-49B6-8BD3-9B9EA2413024}"/>
          </ac:picMkLst>
        </pc:picChg>
        <pc:picChg chg="del">
          <ac:chgData name="Biersach, David" userId="14a9feb0-85a7-4da4-be8a-c1e22b637acc" providerId="ADAL" clId="{25FA69AE-7C5D-45A1-8F95-72C502A00E31}" dt="2021-07-01T13:43:59.300" v="1" actId="478"/>
          <ac:picMkLst>
            <pc:docMk/>
            <pc:sldMk cId="2793733643" sldId="1014"/>
            <ac:picMk id="45" creationId="{60FC2EED-3471-422B-B158-4548FCCB4605}"/>
          </ac:picMkLst>
        </pc:picChg>
        <pc:picChg chg="del">
          <ac:chgData name="Biersach, David" userId="14a9feb0-85a7-4da4-be8a-c1e22b637acc" providerId="ADAL" clId="{25FA69AE-7C5D-45A1-8F95-72C502A00E31}" dt="2021-07-01T13:43:59.300" v="1" actId="478"/>
          <ac:picMkLst>
            <pc:docMk/>
            <pc:sldMk cId="2793733643" sldId="1014"/>
            <ac:picMk id="47" creationId="{FE2E62D7-E915-497C-A4F7-9972B879E3D1}"/>
          </ac:picMkLst>
        </pc:picChg>
      </pc:sldChg>
      <pc:sldChg chg="addSp delSp modSp add mod delAnim modAnim">
        <pc:chgData name="Biersach, David" userId="14a9feb0-85a7-4da4-be8a-c1e22b637acc" providerId="ADAL" clId="{25FA69AE-7C5D-45A1-8F95-72C502A00E31}" dt="2021-07-01T16:20:48.217" v="1507" actId="6549"/>
        <pc:sldMkLst>
          <pc:docMk/>
          <pc:sldMk cId="2709124707" sldId="1084"/>
        </pc:sldMkLst>
        <pc:spChg chg="mod">
          <ac:chgData name="Biersach, David" userId="14a9feb0-85a7-4da4-be8a-c1e22b637acc" providerId="ADAL" clId="{25FA69AE-7C5D-45A1-8F95-72C502A00E31}" dt="2021-07-01T15:52:30.785" v="844" actId="20577"/>
          <ac:spMkLst>
            <pc:docMk/>
            <pc:sldMk cId="2709124707" sldId="1084"/>
            <ac:spMk id="2" creationId="{00000000-0000-0000-0000-000000000000}"/>
          </ac:spMkLst>
        </pc:spChg>
        <pc:spChg chg="del">
          <ac:chgData name="Biersach, David" userId="14a9feb0-85a7-4da4-be8a-c1e22b637acc" providerId="ADAL" clId="{25FA69AE-7C5D-45A1-8F95-72C502A00E31}" dt="2021-07-01T15:59:25.218" v="853" actId="478"/>
          <ac:spMkLst>
            <pc:docMk/>
            <pc:sldMk cId="2709124707" sldId="1084"/>
            <ac:spMk id="3" creationId="{0BD6AA52-818E-42BB-8C49-6B636335A22C}"/>
          </ac:spMkLst>
        </pc:spChg>
        <pc:spChg chg="mod">
          <ac:chgData name="Biersach, David" userId="14a9feb0-85a7-4da4-be8a-c1e22b637acc" providerId="ADAL" clId="{25FA69AE-7C5D-45A1-8F95-72C502A00E31}" dt="2021-07-01T16:10:42.681" v="1094" actId="12788"/>
          <ac:spMkLst>
            <pc:docMk/>
            <pc:sldMk cId="2709124707" sldId="1084"/>
            <ac:spMk id="6" creationId="{DABC0CD6-D592-4F56-9810-AF3B819F784F}"/>
          </ac:spMkLst>
        </pc:spChg>
        <pc:spChg chg="del">
          <ac:chgData name="Biersach, David" userId="14a9feb0-85a7-4da4-be8a-c1e22b637acc" providerId="ADAL" clId="{25FA69AE-7C5D-45A1-8F95-72C502A00E31}" dt="2021-07-01T15:58:56.547" v="846" actId="478"/>
          <ac:spMkLst>
            <pc:docMk/>
            <pc:sldMk cId="2709124707" sldId="1084"/>
            <ac:spMk id="7" creationId="{00027A18-8D95-4256-B2CB-6B1250C96C3F}"/>
          </ac:spMkLst>
        </pc:spChg>
        <pc:spChg chg="add mod">
          <ac:chgData name="Biersach, David" userId="14a9feb0-85a7-4da4-be8a-c1e22b637acc" providerId="ADAL" clId="{25FA69AE-7C5D-45A1-8F95-72C502A00E31}" dt="2021-07-01T16:20:13.933" v="1500" actId="1076"/>
          <ac:spMkLst>
            <pc:docMk/>
            <pc:sldMk cId="2709124707" sldId="1084"/>
            <ac:spMk id="8" creationId="{03BFC368-2E5F-4925-83D2-F2A52B0E2535}"/>
          </ac:spMkLst>
        </pc:spChg>
        <pc:spChg chg="del">
          <ac:chgData name="Biersach, David" userId="14a9feb0-85a7-4da4-be8a-c1e22b637acc" providerId="ADAL" clId="{25FA69AE-7C5D-45A1-8F95-72C502A00E31}" dt="2021-07-01T15:58:56.547" v="846" actId="478"/>
          <ac:spMkLst>
            <pc:docMk/>
            <pc:sldMk cId="2709124707" sldId="1084"/>
            <ac:spMk id="11" creationId="{A4EAA6D1-46D7-4168-99EB-270AE941A230}"/>
          </ac:spMkLst>
        </pc:spChg>
        <pc:spChg chg="add mod">
          <ac:chgData name="Biersach, David" userId="14a9feb0-85a7-4da4-be8a-c1e22b637acc" providerId="ADAL" clId="{25FA69AE-7C5D-45A1-8F95-72C502A00E31}" dt="2021-07-01T16:11:38.271" v="1117" actId="1038"/>
          <ac:spMkLst>
            <pc:docMk/>
            <pc:sldMk cId="2709124707" sldId="1084"/>
            <ac:spMk id="13" creationId="{8DDDF7AD-151E-4734-BA0B-07E4A18E45C7}"/>
          </ac:spMkLst>
        </pc:spChg>
        <pc:spChg chg="add mod">
          <ac:chgData name="Biersach, David" userId="14a9feb0-85a7-4da4-be8a-c1e22b637acc" providerId="ADAL" clId="{25FA69AE-7C5D-45A1-8F95-72C502A00E31}" dt="2021-07-01T16:17:21.431" v="1412" actId="1076"/>
          <ac:spMkLst>
            <pc:docMk/>
            <pc:sldMk cId="2709124707" sldId="1084"/>
            <ac:spMk id="14" creationId="{7C223CE4-DD3B-4334-99E0-C1301559A876}"/>
          </ac:spMkLst>
        </pc:spChg>
        <pc:spChg chg="del">
          <ac:chgData name="Biersach, David" userId="14a9feb0-85a7-4da4-be8a-c1e22b637acc" providerId="ADAL" clId="{25FA69AE-7C5D-45A1-8F95-72C502A00E31}" dt="2021-07-01T15:59:00.289" v="847" actId="478"/>
          <ac:spMkLst>
            <pc:docMk/>
            <pc:sldMk cId="2709124707" sldId="1084"/>
            <ac:spMk id="15" creationId="{D9EDEE9A-DF3D-4935-BB81-2C092F1F6486}"/>
          </ac:spMkLst>
        </pc:spChg>
        <pc:spChg chg="add mod">
          <ac:chgData name="Biersach, David" userId="14a9feb0-85a7-4da4-be8a-c1e22b637acc" providerId="ADAL" clId="{25FA69AE-7C5D-45A1-8F95-72C502A00E31}" dt="2021-07-01T16:08:14.538" v="918" actId="1076"/>
          <ac:spMkLst>
            <pc:docMk/>
            <pc:sldMk cId="2709124707" sldId="1084"/>
            <ac:spMk id="16" creationId="{1EA8AD41-45EE-4AC0-8A59-2BFE25AE2B4E}"/>
          </ac:spMkLst>
        </pc:spChg>
        <pc:spChg chg="del">
          <ac:chgData name="Biersach, David" userId="14a9feb0-85a7-4da4-be8a-c1e22b637acc" providerId="ADAL" clId="{25FA69AE-7C5D-45A1-8F95-72C502A00E31}" dt="2021-07-01T15:59:03.138" v="848" actId="478"/>
          <ac:spMkLst>
            <pc:docMk/>
            <pc:sldMk cId="2709124707" sldId="1084"/>
            <ac:spMk id="17" creationId="{16989C63-8B22-4BCB-A156-D3DF9194BC11}"/>
          </ac:spMkLst>
        </pc:spChg>
        <pc:spChg chg="add mod">
          <ac:chgData name="Biersach, David" userId="14a9feb0-85a7-4da4-be8a-c1e22b637acc" providerId="ADAL" clId="{25FA69AE-7C5D-45A1-8F95-72C502A00E31}" dt="2021-07-01T16:10:55.672" v="1096" actId="1037"/>
          <ac:spMkLst>
            <pc:docMk/>
            <pc:sldMk cId="2709124707" sldId="1084"/>
            <ac:spMk id="18" creationId="{266AD21D-427F-43FF-8328-E603D41D051E}"/>
          </ac:spMkLst>
        </pc:spChg>
        <pc:spChg chg="mod">
          <ac:chgData name="Biersach, David" userId="14a9feb0-85a7-4da4-be8a-c1e22b637acc" providerId="ADAL" clId="{25FA69AE-7C5D-45A1-8F95-72C502A00E31}" dt="2021-07-01T16:15:22.178" v="1392" actId="1036"/>
          <ac:spMkLst>
            <pc:docMk/>
            <pc:sldMk cId="2709124707" sldId="1084"/>
            <ac:spMk id="19" creationId="{889DDD85-BE85-4F29-90C5-F4DC14A73241}"/>
          </ac:spMkLst>
        </pc:spChg>
        <pc:spChg chg="mod">
          <ac:chgData name="Biersach, David" userId="14a9feb0-85a7-4da4-be8a-c1e22b637acc" providerId="ADAL" clId="{25FA69AE-7C5D-45A1-8F95-72C502A00E31}" dt="2021-07-01T16:14:28.506" v="1335" actId="1076"/>
          <ac:spMkLst>
            <pc:docMk/>
            <pc:sldMk cId="2709124707" sldId="1084"/>
            <ac:spMk id="20" creationId="{E86EF500-1656-4406-BDD9-ED933B13EAB2}"/>
          </ac:spMkLst>
        </pc:spChg>
        <pc:spChg chg="add mod">
          <ac:chgData name="Biersach, David" userId="14a9feb0-85a7-4da4-be8a-c1e22b637acc" providerId="ADAL" clId="{25FA69AE-7C5D-45A1-8F95-72C502A00E31}" dt="2021-07-01T16:20:48.217" v="1507" actId="6549"/>
          <ac:spMkLst>
            <pc:docMk/>
            <pc:sldMk cId="2709124707" sldId="1084"/>
            <ac:spMk id="21" creationId="{AC746C67-76BD-425D-9EB9-09CA2F62C788}"/>
          </ac:spMkLst>
        </pc:spChg>
        <pc:spChg chg="add mod">
          <ac:chgData name="Biersach, David" userId="14a9feb0-85a7-4da4-be8a-c1e22b637acc" providerId="ADAL" clId="{25FA69AE-7C5D-45A1-8F95-72C502A00E31}" dt="2021-07-01T16:11:44.096" v="1129" actId="1037"/>
          <ac:spMkLst>
            <pc:docMk/>
            <pc:sldMk cId="2709124707" sldId="1084"/>
            <ac:spMk id="22" creationId="{0A1978B6-94A7-4B88-8D63-B75404B5D551}"/>
          </ac:spMkLst>
        </pc:spChg>
        <pc:spChg chg="add mod">
          <ac:chgData name="Biersach, David" userId="14a9feb0-85a7-4da4-be8a-c1e22b637acc" providerId="ADAL" clId="{25FA69AE-7C5D-45A1-8F95-72C502A00E31}" dt="2021-07-01T16:15:16.575" v="1383" actId="1037"/>
          <ac:spMkLst>
            <pc:docMk/>
            <pc:sldMk cId="2709124707" sldId="1084"/>
            <ac:spMk id="32" creationId="{CD65B12A-1201-4B11-AC18-8933129E3BB2}"/>
          </ac:spMkLst>
        </pc:spChg>
        <pc:spChg chg="add mod">
          <ac:chgData name="Biersach, David" userId="14a9feb0-85a7-4da4-be8a-c1e22b637acc" providerId="ADAL" clId="{25FA69AE-7C5D-45A1-8F95-72C502A00E31}" dt="2021-07-01T16:19:11.127" v="1488" actId="1036"/>
          <ac:spMkLst>
            <pc:docMk/>
            <pc:sldMk cId="2709124707" sldId="1084"/>
            <ac:spMk id="33" creationId="{184C4D55-3816-4F53-94C4-9FD2699AF74A}"/>
          </ac:spMkLst>
        </pc:spChg>
        <pc:spChg chg="add mod">
          <ac:chgData name="Biersach, David" userId="14a9feb0-85a7-4da4-be8a-c1e22b637acc" providerId="ADAL" clId="{25FA69AE-7C5D-45A1-8F95-72C502A00E31}" dt="2021-07-01T16:18:57.554" v="1480" actId="1037"/>
          <ac:spMkLst>
            <pc:docMk/>
            <pc:sldMk cId="2709124707" sldId="1084"/>
            <ac:spMk id="34" creationId="{8E44B92F-0803-4179-B943-CA01B3213471}"/>
          </ac:spMkLst>
        </pc:spChg>
        <pc:grpChg chg="del">
          <ac:chgData name="Biersach, David" userId="14a9feb0-85a7-4da4-be8a-c1e22b637acc" providerId="ADAL" clId="{25FA69AE-7C5D-45A1-8F95-72C502A00E31}" dt="2021-07-01T15:59:20.714" v="851" actId="478"/>
          <ac:grpSpMkLst>
            <pc:docMk/>
            <pc:sldMk cId="2709124707" sldId="1084"/>
            <ac:grpSpMk id="12" creationId="{51697D54-D638-4A9C-AFB1-8009039A3586}"/>
          </ac:grpSpMkLst>
        </pc:grpChg>
        <pc:cxnChg chg="add del mod">
          <ac:chgData name="Biersach, David" userId="14a9feb0-85a7-4da4-be8a-c1e22b637acc" providerId="ADAL" clId="{25FA69AE-7C5D-45A1-8F95-72C502A00E31}" dt="2021-07-01T16:13:49.999" v="1330" actId="478"/>
          <ac:cxnSpMkLst>
            <pc:docMk/>
            <pc:sldMk cId="2709124707" sldId="1084"/>
            <ac:cxnSpMk id="24" creationId="{5E95F53C-4EF7-4C58-B4B6-00A96AAA60CB}"/>
          </ac:cxnSpMkLst>
        </pc:cxnChg>
      </pc:sldChg>
      <pc:sldChg chg="addSp delSp modSp add mod modAnim">
        <pc:chgData name="Biersach, David" userId="14a9feb0-85a7-4da4-be8a-c1e22b637acc" providerId="ADAL" clId="{25FA69AE-7C5D-45A1-8F95-72C502A00E31}" dt="2021-07-01T16:35:41.949" v="2009" actId="1076"/>
        <pc:sldMkLst>
          <pc:docMk/>
          <pc:sldMk cId="4154969776" sldId="1085"/>
        </pc:sldMkLst>
        <pc:spChg chg="mod">
          <ac:chgData name="Biersach, David" userId="14a9feb0-85a7-4da4-be8a-c1e22b637acc" providerId="ADAL" clId="{25FA69AE-7C5D-45A1-8F95-72C502A00E31}" dt="2021-07-01T16:31:14.837" v="1748" actId="20577"/>
          <ac:spMkLst>
            <pc:docMk/>
            <pc:sldMk cId="4154969776" sldId="1085"/>
            <ac:spMk id="2" creationId="{00000000-0000-0000-0000-000000000000}"/>
          </ac:spMkLst>
        </pc:spChg>
        <pc:spChg chg="mod">
          <ac:chgData name="Biersach, David" userId="14a9feb0-85a7-4da4-be8a-c1e22b637acc" providerId="ADAL" clId="{25FA69AE-7C5D-45A1-8F95-72C502A00E31}" dt="2021-07-01T16:35:27.294" v="2006" actId="113"/>
          <ac:spMkLst>
            <pc:docMk/>
            <pc:sldMk cId="4154969776" sldId="1085"/>
            <ac:spMk id="3" creationId="{00000000-0000-0000-0000-000000000000}"/>
          </ac:spMkLst>
        </pc:spChg>
        <pc:picChg chg="add mod">
          <ac:chgData name="Biersach, David" userId="14a9feb0-85a7-4da4-be8a-c1e22b637acc" providerId="ADAL" clId="{25FA69AE-7C5D-45A1-8F95-72C502A00E31}" dt="2021-07-01T16:35:41.949" v="2009" actId="1076"/>
          <ac:picMkLst>
            <pc:docMk/>
            <pc:sldMk cId="4154969776" sldId="1085"/>
            <ac:picMk id="6" creationId="{54F307CB-EC6B-4060-8D0D-58100CDD4E88}"/>
          </ac:picMkLst>
        </pc:picChg>
        <pc:cxnChg chg="add del mod">
          <ac:chgData name="Biersach, David" userId="14a9feb0-85a7-4da4-be8a-c1e22b637acc" providerId="ADAL" clId="{25FA69AE-7C5D-45A1-8F95-72C502A00E31}" dt="2021-07-01T16:35:33.468" v="2007" actId="478"/>
          <ac:cxnSpMkLst>
            <pc:docMk/>
            <pc:sldMk cId="4154969776" sldId="1085"/>
            <ac:cxnSpMk id="8" creationId="{57E600AC-4AE5-492D-BD44-15505DCBC23A}"/>
          </ac:cxnSpMkLst>
        </pc:cxnChg>
      </pc:sldChg>
      <pc:sldChg chg="modSp add mod">
        <pc:chgData name="Biersach, David" userId="14a9feb0-85a7-4da4-be8a-c1e22b637acc" providerId="ADAL" clId="{25FA69AE-7C5D-45A1-8F95-72C502A00E31}" dt="2021-07-01T16:36:00.333" v="2032" actId="20577"/>
        <pc:sldMkLst>
          <pc:docMk/>
          <pc:sldMk cId="3534687385" sldId="1086"/>
        </pc:sldMkLst>
        <pc:spChg chg="mod">
          <ac:chgData name="Biersach, David" userId="14a9feb0-85a7-4da4-be8a-c1e22b637acc" providerId="ADAL" clId="{25FA69AE-7C5D-45A1-8F95-72C502A00E31}" dt="2021-07-01T16:36:00.333" v="2032" actId="20577"/>
          <ac:spMkLst>
            <pc:docMk/>
            <pc:sldMk cId="3534687385" sldId="1086"/>
            <ac:spMk id="2" creationId="{00000000-0000-0000-0000-000000000000}"/>
          </ac:spMkLst>
        </pc:spChg>
      </pc:sldChg>
      <pc:sldChg chg="addSp delSp modSp add mod delAnim modAnim">
        <pc:chgData name="Biersach, David" userId="14a9feb0-85a7-4da4-be8a-c1e22b637acc" providerId="ADAL" clId="{25FA69AE-7C5D-45A1-8F95-72C502A00E31}" dt="2021-07-01T16:38:51.046" v="2114" actId="1037"/>
        <pc:sldMkLst>
          <pc:docMk/>
          <pc:sldMk cId="3421723372" sldId="1087"/>
        </pc:sldMkLst>
        <pc:spChg chg="mod">
          <ac:chgData name="Biersach, David" userId="14a9feb0-85a7-4da4-be8a-c1e22b637acc" providerId="ADAL" clId="{25FA69AE-7C5D-45A1-8F95-72C502A00E31}" dt="2021-07-01T16:36:20.127" v="2072" actId="113"/>
          <ac:spMkLst>
            <pc:docMk/>
            <pc:sldMk cId="3421723372" sldId="1087"/>
            <ac:spMk id="2" creationId="{00000000-0000-0000-0000-000000000000}"/>
          </ac:spMkLst>
        </pc:spChg>
        <pc:spChg chg="del mod">
          <ac:chgData name="Biersach, David" userId="14a9feb0-85a7-4da4-be8a-c1e22b637acc" providerId="ADAL" clId="{25FA69AE-7C5D-45A1-8F95-72C502A00E31}" dt="2021-07-01T16:36:23.711" v="2074" actId="478"/>
          <ac:spMkLst>
            <pc:docMk/>
            <pc:sldMk cId="3421723372" sldId="1087"/>
            <ac:spMk id="3" creationId="{00000000-0000-0000-0000-000000000000}"/>
          </ac:spMkLst>
        </pc:spChg>
        <pc:spChg chg="add del mod">
          <ac:chgData name="Biersach, David" userId="14a9feb0-85a7-4da4-be8a-c1e22b637acc" providerId="ADAL" clId="{25FA69AE-7C5D-45A1-8F95-72C502A00E31}" dt="2021-07-01T16:36:25.196" v="2075" actId="478"/>
          <ac:spMkLst>
            <pc:docMk/>
            <pc:sldMk cId="3421723372" sldId="1087"/>
            <ac:spMk id="7" creationId="{41D17E4D-F432-4D4E-B794-24863B2EDC0F}"/>
          </ac:spMkLst>
        </pc:spChg>
        <pc:spChg chg="mod">
          <ac:chgData name="Biersach, David" userId="14a9feb0-85a7-4da4-be8a-c1e22b637acc" providerId="ADAL" clId="{25FA69AE-7C5D-45A1-8F95-72C502A00E31}" dt="2021-07-01T16:37:26.823" v="2080"/>
          <ac:spMkLst>
            <pc:docMk/>
            <pc:sldMk cId="3421723372" sldId="1087"/>
            <ac:spMk id="12" creationId="{D483D317-BD3E-4714-BD3D-6E15C1594EE7}"/>
          </ac:spMkLst>
        </pc:spChg>
        <pc:spChg chg="mod">
          <ac:chgData name="Biersach, David" userId="14a9feb0-85a7-4da4-be8a-c1e22b637acc" providerId="ADAL" clId="{25FA69AE-7C5D-45A1-8F95-72C502A00E31}" dt="2021-07-01T16:37:26.823" v="2080"/>
          <ac:spMkLst>
            <pc:docMk/>
            <pc:sldMk cId="3421723372" sldId="1087"/>
            <ac:spMk id="15" creationId="{04BC0F44-5274-4E0C-96DF-1F40785F2AE9}"/>
          </ac:spMkLst>
        </pc:spChg>
        <pc:spChg chg="mod">
          <ac:chgData name="Biersach, David" userId="14a9feb0-85a7-4da4-be8a-c1e22b637acc" providerId="ADAL" clId="{25FA69AE-7C5D-45A1-8F95-72C502A00E31}" dt="2021-07-01T16:37:26.823" v="2080"/>
          <ac:spMkLst>
            <pc:docMk/>
            <pc:sldMk cId="3421723372" sldId="1087"/>
            <ac:spMk id="17" creationId="{B3117A2F-1638-4EEC-952E-CEC226961AF2}"/>
          </ac:spMkLst>
        </pc:spChg>
        <pc:spChg chg="mod">
          <ac:chgData name="Biersach, David" userId="14a9feb0-85a7-4da4-be8a-c1e22b637acc" providerId="ADAL" clId="{25FA69AE-7C5D-45A1-8F95-72C502A00E31}" dt="2021-07-01T16:37:26.823" v="2080"/>
          <ac:spMkLst>
            <pc:docMk/>
            <pc:sldMk cId="3421723372" sldId="1087"/>
            <ac:spMk id="20" creationId="{61503F13-672F-4D39-B3D5-6A0774B6D66E}"/>
          </ac:spMkLst>
        </pc:spChg>
        <pc:spChg chg="mod">
          <ac:chgData name="Biersach, David" userId="14a9feb0-85a7-4da4-be8a-c1e22b637acc" providerId="ADAL" clId="{25FA69AE-7C5D-45A1-8F95-72C502A00E31}" dt="2021-07-01T16:37:50.084" v="2087"/>
          <ac:spMkLst>
            <pc:docMk/>
            <pc:sldMk cId="3421723372" sldId="1087"/>
            <ac:spMk id="23" creationId="{E9ED4107-513E-43A8-9EFF-2B5F88125D03}"/>
          </ac:spMkLst>
        </pc:spChg>
        <pc:spChg chg="mod">
          <ac:chgData name="Biersach, David" userId="14a9feb0-85a7-4da4-be8a-c1e22b637acc" providerId="ADAL" clId="{25FA69AE-7C5D-45A1-8F95-72C502A00E31}" dt="2021-07-01T16:37:58.581" v="2089"/>
          <ac:spMkLst>
            <pc:docMk/>
            <pc:sldMk cId="3421723372" sldId="1087"/>
            <ac:spMk id="26" creationId="{7ECD3436-891A-4362-BBD0-593542ACDC14}"/>
          </ac:spMkLst>
        </pc:spChg>
        <pc:spChg chg="mod">
          <ac:chgData name="Biersach, David" userId="14a9feb0-85a7-4da4-be8a-c1e22b637acc" providerId="ADAL" clId="{25FA69AE-7C5D-45A1-8F95-72C502A00E31}" dt="2021-07-01T16:38:08.415" v="2095"/>
          <ac:spMkLst>
            <pc:docMk/>
            <pc:sldMk cId="3421723372" sldId="1087"/>
            <ac:spMk id="29" creationId="{B50126F2-C2D7-447B-BCCE-D750A7D0F878}"/>
          </ac:spMkLst>
        </pc:spChg>
        <pc:grpChg chg="add mod">
          <ac:chgData name="Biersach, David" userId="14a9feb0-85a7-4da4-be8a-c1e22b637acc" providerId="ADAL" clId="{25FA69AE-7C5D-45A1-8F95-72C502A00E31}" dt="2021-07-01T16:37:31.970" v="2081" actId="1076"/>
          <ac:grpSpMkLst>
            <pc:docMk/>
            <pc:sldMk cId="3421723372" sldId="1087"/>
            <ac:grpSpMk id="10" creationId="{CD4A7112-D8BD-4026-8CB3-639A8F01F5A2}"/>
          </ac:grpSpMkLst>
        </pc:grpChg>
        <pc:grpChg chg="add mod">
          <ac:chgData name="Biersach, David" userId="14a9feb0-85a7-4da4-be8a-c1e22b637acc" providerId="ADAL" clId="{25FA69AE-7C5D-45A1-8F95-72C502A00E31}" dt="2021-07-01T16:37:37.863" v="2082" actId="1076"/>
          <ac:grpSpMkLst>
            <pc:docMk/>
            <pc:sldMk cId="3421723372" sldId="1087"/>
            <ac:grpSpMk id="13" creationId="{155F4371-14C9-44E1-9434-0A3398F27557}"/>
          </ac:grpSpMkLst>
        </pc:grpChg>
        <pc:grpChg chg="add mod">
          <ac:chgData name="Biersach, David" userId="14a9feb0-85a7-4da4-be8a-c1e22b637acc" providerId="ADAL" clId="{25FA69AE-7C5D-45A1-8F95-72C502A00E31}" dt="2021-07-01T16:38:51.046" v="2114" actId="1037"/>
          <ac:grpSpMkLst>
            <pc:docMk/>
            <pc:sldMk cId="3421723372" sldId="1087"/>
            <ac:grpSpMk id="16" creationId="{61A3F88A-9E0E-401B-8E49-CA1C0A177BB0}"/>
          </ac:grpSpMkLst>
        </pc:grpChg>
        <pc:grpChg chg="add mod">
          <ac:chgData name="Biersach, David" userId="14a9feb0-85a7-4da4-be8a-c1e22b637acc" providerId="ADAL" clId="{25FA69AE-7C5D-45A1-8F95-72C502A00E31}" dt="2021-07-01T16:38:47.431" v="2109" actId="1076"/>
          <ac:grpSpMkLst>
            <pc:docMk/>
            <pc:sldMk cId="3421723372" sldId="1087"/>
            <ac:grpSpMk id="19" creationId="{06FC1E1F-89A1-4C65-8CDA-EC1A04D79008}"/>
          </ac:grpSpMkLst>
        </pc:grpChg>
        <pc:grpChg chg="add mod">
          <ac:chgData name="Biersach, David" userId="14a9feb0-85a7-4da4-be8a-c1e22b637acc" providerId="ADAL" clId="{25FA69AE-7C5D-45A1-8F95-72C502A00E31}" dt="2021-07-01T16:38:44.701" v="2108" actId="1036"/>
          <ac:grpSpMkLst>
            <pc:docMk/>
            <pc:sldMk cId="3421723372" sldId="1087"/>
            <ac:grpSpMk id="22" creationId="{15F999BA-D7BC-4515-826F-A26239486822}"/>
          </ac:grpSpMkLst>
        </pc:grpChg>
        <pc:grpChg chg="add mod">
          <ac:chgData name="Biersach, David" userId="14a9feb0-85a7-4da4-be8a-c1e22b637acc" providerId="ADAL" clId="{25FA69AE-7C5D-45A1-8F95-72C502A00E31}" dt="2021-07-01T16:38:41.197" v="2106" actId="1036"/>
          <ac:grpSpMkLst>
            <pc:docMk/>
            <pc:sldMk cId="3421723372" sldId="1087"/>
            <ac:grpSpMk id="25" creationId="{4C87B3D5-3372-4205-8C7F-5004E01DD018}"/>
          </ac:grpSpMkLst>
        </pc:grpChg>
        <pc:grpChg chg="add del mod">
          <ac:chgData name="Biersach, David" userId="14a9feb0-85a7-4da4-be8a-c1e22b637acc" providerId="ADAL" clId="{25FA69AE-7C5D-45A1-8F95-72C502A00E31}" dt="2021-07-01T16:38:37.569" v="2102" actId="478"/>
          <ac:grpSpMkLst>
            <pc:docMk/>
            <pc:sldMk cId="3421723372" sldId="1087"/>
            <ac:grpSpMk id="28" creationId="{EA3514BE-A77A-4DF8-B8E5-31E928321DCB}"/>
          </ac:grpSpMkLst>
        </pc:grpChg>
        <pc:picChg chg="del">
          <ac:chgData name="Biersach, David" userId="14a9feb0-85a7-4da4-be8a-c1e22b637acc" providerId="ADAL" clId="{25FA69AE-7C5D-45A1-8F95-72C502A00E31}" dt="2021-07-01T16:36:26.795" v="2076" actId="478"/>
          <ac:picMkLst>
            <pc:docMk/>
            <pc:sldMk cId="3421723372" sldId="1087"/>
            <ac:picMk id="6" creationId="{54F307CB-EC6B-4060-8D0D-58100CDD4E88}"/>
          </ac:picMkLst>
        </pc:picChg>
        <pc:picChg chg="add mod">
          <ac:chgData name="Biersach, David" userId="14a9feb0-85a7-4da4-be8a-c1e22b637acc" providerId="ADAL" clId="{25FA69AE-7C5D-45A1-8F95-72C502A00E31}" dt="2021-07-01T16:36:59.072" v="2079" actId="1076"/>
          <ac:picMkLst>
            <pc:docMk/>
            <pc:sldMk cId="3421723372" sldId="1087"/>
            <ac:picMk id="9" creationId="{89A9DAD9-2A0A-4FF3-80F9-CB49306364E6}"/>
          </ac:picMkLst>
        </pc:picChg>
        <pc:cxnChg chg="mod">
          <ac:chgData name="Biersach, David" userId="14a9feb0-85a7-4da4-be8a-c1e22b637acc" providerId="ADAL" clId="{25FA69AE-7C5D-45A1-8F95-72C502A00E31}" dt="2021-07-01T16:37:26.823" v="2080"/>
          <ac:cxnSpMkLst>
            <pc:docMk/>
            <pc:sldMk cId="3421723372" sldId="1087"/>
            <ac:cxnSpMk id="11" creationId="{F562F312-7FF8-47B8-A774-2B64C6907363}"/>
          </ac:cxnSpMkLst>
        </pc:cxnChg>
        <pc:cxnChg chg="mod">
          <ac:chgData name="Biersach, David" userId="14a9feb0-85a7-4da4-be8a-c1e22b637acc" providerId="ADAL" clId="{25FA69AE-7C5D-45A1-8F95-72C502A00E31}" dt="2021-07-01T16:37:26.823" v="2080"/>
          <ac:cxnSpMkLst>
            <pc:docMk/>
            <pc:sldMk cId="3421723372" sldId="1087"/>
            <ac:cxnSpMk id="14" creationId="{C7D9F82A-D28E-4F36-9F3F-2F1132AAEF99}"/>
          </ac:cxnSpMkLst>
        </pc:cxnChg>
        <pc:cxnChg chg="mod">
          <ac:chgData name="Biersach, David" userId="14a9feb0-85a7-4da4-be8a-c1e22b637acc" providerId="ADAL" clId="{25FA69AE-7C5D-45A1-8F95-72C502A00E31}" dt="2021-07-01T16:37:26.823" v="2080"/>
          <ac:cxnSpMkLst>
            <pc:docMk/>
            <pc:sldMk cId="3421723372" sldId="1087"/>
            <ac:cxnSpMk id="18" creationId="{82E7CC7E-18BE-422C-9886-3307A1A488DF}"/>
          </ac:cxnSpMkLst>
        </pc:cxnChg>
        <pc:cxnChg chg="mod">
          <ac:chgData name="Biersach, David" userId="14a9feb0-85a7-4da4-be8a-c1e22b637acc" providerId="ADAL" clId="{25FA69AE-7C5D-45A1-8F95-72C502A00E31}" dt="2021-07-01T16:37:26.823" v="2080"/>
          <ac:cxnSpMkLst>
            <pc:docMk/>
            <pc:sldMk cId="3421723372" sldId="1087"/>
            <ac:cxnSpMk id="21" creationId="{7F15AABE-E324-4E90-98C7-AD22A1F55126}"/>
          </ac:cxnSpMkLst>
        </pc:cxnChg>
        <pc:cxnChg chg="mod">
          <ac:chgData name="Biersach, David" userId="14a9feb0-85a7-4da4-be8a-c1e22b637acc" providerId="ADAL" clId="{25FA69AE-7C5D-45A1-8F95-72C502A00E31}" dt="2021-07-01T16:37:50.084" v="2087"/>
          <ac:cxnSpMkLst>
            <pc:docMk/>
            <pc:sldMk cId="3421723372" sldId="1087"/>
            <ac:cxnSpMk id="24" creationId="{3E5C79C9-CF5B-41D7-9BB5-AA90BAED6946}"/>
          </ac:cxnSpMkLst>
        </pc:cxnChg>
        <pc:cxnChg chg="mod">
          <ac:chgData name="Biersach, David" userId="14a9feb0-85a7-4da4-be8a-c1e22b637acc" providerId="ADAL" clId="{25FA69AE-7C5D-45A1-8F95-72C502A00E31}" dt="2021-07-01T16:37:58.581" v="2089"/>
          <ac:cxnSpMkLst>
            <pc:docMk/>
            <pc:sldMk cId="3421723372" sldId="1087"/>
            <ac:cxnSpMk id="27" creationId="{C5C75285-D040-479A-888A-C8266498E73B}"/>
          </ac:cxnSpMkLst>
        </pc:cxnChg>
        <pc:cxnChg chg="mod">
          <ac:chgData name="Biersach, David" userId="14a9feb0-85a7-4da4-be8a-c1e22b637acc" providerId="ADAL" clId="{25FA69AE-7C5D-45A1-8F95-72C502A00E31}" dt="2021-07-01T16:38:08.415" v="2095"/>
          <ac:cxnSpMkLst>
            <pc:docMk/>
            <pc:sldMk cId="3421723372" sldId="1087"/>
            <ac:cxnSpMk id="30" creationId="{EADD3F5B-D79C-4340-B614-DE8E36DA2323}"/>
          </ac:cxnSpMkLst>
        </pc:cxnChg>
      </pc:sldChg>
      <pc:sldChg chg="addSp delSp modSp add mod delAnim modAnim">
        <pc:chgData name="Biersach, David" userId="14a9feb0-85a7-4da4-be8a-c1e22b637acc" providerId="ADAL" clId="{25FA69AE-7C5D-45A1-8F95-72C502A00E31}" dt="2021-07-01T16:42:36.449" v="2207"/>
        <pc:sldMkLst>
          <pc:docMk/>
          <pc:sldMk cId="2603917057" sldId="1088"/>
        </pc:sldMkLst>
        <pc:spChg chg="mod">
          <ac:chgData name="Biersach, David" userId="14a9feb0-85a7-4da4-be8a-c1e22b637acc" providerId="ADAL" clId="{25FA69AE-7C5D-45A1-8F95-72C502A00E31}" dt="2021-07-01T16:39:16.333" v="2119" actId="207"/>
          <ac:spMkLst>
            <pc:docMk/>
            <pc:sldMk cId="2603917057" sldId="1088"/>
            <ac:spMk id="2" creationId="{00000000-0000-0000-0000-000000000000}"/>
          </ac:spMkLst>
        </pc:spChg>
        <pc:spChg chg="add mod">
          <ac:chgData name="Biersach, David" userId="14a9feb0-85a7-4da4-be8a-c1e22b637acc" providerId="ADAL" clId="{25FA69AE-7C5D-45A1-8F95-72C502A00E31}" dt="2021-07-01T16:41:36.294" v="2187" actId="1582"/>
          <ac:spMkLst>
            <pc:docMk/>
            <pc:sldMk cId="2603917057" sldId="1088"/>
            <ac:spMk id="8" creationId="{6DC4E9DD-2378-4BBB-8C5A-93405FF43143}"/>
          </ac:spMkLst>
        </pc:spChg>
        <pc:spChg chg="add mod">
          <ac:chgData name="Biersach, David" userId="14a9feb0-85a7-4da4-be8a-c1e22b637acc" providerId="ADAL" clId="{25FA69AE-7C5D-45A1-8F95-72C502A00E31}" dt="2021-07-01T16:41:36.294" v="2187" actId="1582"/>
          <ac:spMkLst>
            <pc:docMk/>
            <pc:sldMk cId="2603917057" sldId="1088"/>
            <ac:spMk id="28" creationId="{CC59CEC2-09ED-4467-A4FE-B17F10963459}"/>
          </ac:spMkLst>
        </pc:spChg>
        <pc:grpChg chg="del">
          <ac:chgData name="Biersach, David" userId="14a9feb0-85a7-4da4-be8a-c1e22b637acc" providerId="ADAL" clId="{25FA69AE-7C5D-45A1-8F95-72C502A00E31}" dt="2021-07-01T16:39:46.786" v="2160" actId="478"/>
          <ac:grpSpMkLst>
            <pc:docMk/>
            <pc:sldMk cId="2603917057" sldId="1088"/>
            <ac:grpSpMk id="10" creationId="{CD4A7112-D8BD-4026-8CB3-639A8F01F5A2}"/>
          </ac:grpSpMkLst>
        </pc:grpChg>
        <pc:grpChg chg="del mod">
          <ac:chgData name="Biersach, David" userId="14a9feb0-85a7-4da4-be8a-c1e22b637acc" providerId="ADAL" clId="{25FA69AE-7C5D-45A1-8F95-72C502A00E31}" dt="2021-07-01T16:39:48.986" v="2161" actId="478"/>
          <ac:grpSpMkLst>
            <pc:docMk/>
            <pc:sldMk cId="2603917057" sldId="1088"/>
            <ac:grpSpMk id="13" creationId="{155F4371-14C9-44E1-9434-0A3398F27557}"/>
          </ac:grpSpMkLst>
        </pc:grpChg>
        <pc:grpChg chg="del mod">
          <ac:chgData name="Biersach, David" userId="14a9feb0-85a7-4da4-be8a-c1e22b637acc" providerId="ADAL" clId="{25FA69AE-7C5D-45A1-8F95-72C502A00E31}" dt="2021-07-01T16:39:49.594" v="2162" actId="478"/>
          <ac:grpSpMkLst>
            <pc:docMk/>
            <pc:sldMk cId="2603917057" sldId="1088"/>
            <ac:grpSpMk id="16" creationId="{61A3F88A-9E0E-401B-8E49-CA1C0A177BB0}"/>
          </ac:grpSpMkLst>
        </pc:grpChg>
        <pc:grpChg chg="del mod">
          <ac:chgData name="Biersach, David" userId="14a9feb0-85a7-4da4-be8a-c1e22b637acc" providerId="ADAL" clId="{25FA69AE-7C5D-45A1-8F95-72C502A00E31}" dt="2021-07-01T16:39:50.424" v="2163" actId="478"/>
          <ac:grpSpMkLst>
            <pc:docMk/>
            <pc:sldMk cId="2603917057" sldId="1088"/>
            <ac:grpSpMk id="19" creationId="{06FC1E1F-89A1-4C65-8CDA-EC1A04D79008}"/>
          </ac:grpSpMkLst>
        </pc:grpChg>
        <pc:grpChg chg="del mod">
          <ac:chgData name="Biersach, David" userId="14a9feb0-85a7-4da4-be8a-c1e22b637acc" providerId="ADAL" clId="{25FA69AE-7C5D-45A1-8F95-72C502A00E31}" dt="2021-07-01T16:39:51.360" v="2164" actId="478"/>
          <ac:grpSpMkLst>
            <pc:docMk/>
            <pc:sldMk cId="2603917057" sldId="1088"/>
            <ac:grpSpMk id="22" creationId="{15F999BA-D7BC-4515-826F-A26239486822}"/>
          </ac:grpSpMkLst>
        </pc:grpChg>
        <pc:grpChg chg="del mod">
          <ac:chgData name="Biersach, David" userId="14a9feb0-85a7-4da4-be8a-c1e22b637acc" providerId="ADAL" clId="{25FA69AE-7C5D-45A1-8F95-72C502A00E31}" dt="2021-07-01T16:39:51.919" v="2165" actId="478"/>
          <ac:grpSpMkLst>
            <pc:docMk/>
            <pc:sldMk cId="2603917057" sldId="1088"/>
            <ac:grpSpMk id="25" creationId="{4C87B3D5-3372-4205-8C7F-5004E01DD018}"/>
          </ac:grpSpMkLst>
        </pc:grpChg>
        <pc:picChg chg="add mod">
          <ac:chgData name="Biersach, David" userId="14a9feb0-85a7-4da4-be8a-c1e22b637acc" providerId="ADAL" clId="{25FA69AE-7C5D-45A1-8F95-72C502A00E31}" dt="2021-07-01T16:40:23.674" v="2173" actId="1076"/>
          <ac:picMkLst>
            <pc:docMk/>
            <pc:sldMk cId="2603917057" sldId="1088"/>
            <ac:picMk id="5" creationId="{97581BFF-322B-4FB3-833E-0529A1D6821C}"/>
          </ac:picMkLst>
        </pc:picChg>
        <pc:picChg chg="add mod">
          <ac:chgData name="Biersach, David" userId="14a9feb0-85a7-4da4-be8a-c1e22b637acc" providerId="ADAL" clId="{25FA69AE-7C5D-45A1-8F95-72C502A00E31}" dt="2021-07-01T16:40:25.470" v="2174" actId="1076"/>
          <ac:picMkLst>
            <pc:docMk/>
            <pc:sldMk cId="2603917057" sldId="1088"/>
            <ac:picMk id="7" creationId="{FCC1E9A6-8F2C-40E5-91B4-34906D0871E8}"/>
          </ac:picMkLst>
        </pc:picChg>
        <pc:picChg chg="mod">
          <ac:chgData name="Biersach, David" userId="14a9feb0-85a7-4da4-be8a-c1e22b637acc" providerId="ADAL" clId="{25FA69AE-7C5D-45A1-8F95-72C502A00E31}" dt="2021-07-01T16:39:43.981" v="2159" actId="1037"/>
          <ac:picMkLst>
            <pc:docMk/>
            <pc:sldMk cId="2603917057" sldId="1088"/>
            <ac:picMk id="9" creationId="{89A9DAD9-2A0A-4FF3-80F9-CB49306364E6}"/>
          </ac:picMkLst>
        </pc:picChg>
        <pc:cxnChg chg="add mod">
          <ac:chgData name="Biersach, David" userId="14a9feb0-85a7-4da4-be8a-c1e22b637acc" providerId="ADAL" clId="{25FA69AE-7C5D-45A1-8F95-72C502A00E31}" dt="2021-07-01T16:41:36.294" v="2187" actId="1582"/>
          <ac:cxnSpMkLst>
            <pc:docMk/>
            <pc:sldMk cId="2603917057" sldId="1088"/>
            <ac:cxnSpMk id="30" creationId="{950E44D2-A754-4F56-ADAE-A974274BA730}"/>
          </ac:cxnSpMkLst>
        </pc:cxnChg>
      </pc:sldChg>
    </pc:docChg>
  </pc:docChgLst>
  <pc:docChgLst>
    <pc:chgData name="Biersach, David" userId="14a9feb0-85a7-4da4-be8a-c1e22b637acc" providerId="ADAL" clId="{8A9C54EE-2D1F-449D-BD09-D721B56BDFBE}"/>
    <pc:docChg chg="custSel modSld">
      <pc:chgData name="Biersach, David" userId="14a9feb0-85a7-4da4-be8a-c1e22b637acc" providerId="ADAL" clId="{8A9C54EE-2D1F-449D-BD09-D721B56BDFBE}" dt="2022-07-14T16:56:21.620" v="88"/>
      <pc:docMkLst>
        <pc:docMk/>
      </pc:docMkLst>
      <pc:sldChg chg="modSp">
        <pc:chgData name="Biersach, David" userId="14a9feb0-85a7-4da4-be8a-c1e22b637acc" providerId="ADAL" clId="{8A9C54EE-2D1F-449D-BD09-D721B56BDFBE}" dt="2022-07-14T16:31:48.391" v="76" actId="208"/>
        <pc:sldMkLst>
          <pc:docMk/>
          <pc:sldMk cId="697654483" sldId="945"/>
        </pc:sldMkLst>
        <pc:spChg chg="mod">
          <ac:chgData name="Biersach, David" userId="14a9feb0-85a7-4da4-be8a-c1e22b637acc" providerId="ADAL" clId="{8A9C54EE-2D1F-449D-BD09-D721B56BDFBE}" dt="2022-07-14T16:31:48.391" v="76" actId="208"/>
          <ac:spMkLst>
            <pc:docMk/>
            <pc:sldMk cId="697654483" sldId="945"/>
            <ac:spMk id="9" creationId="{00975667-8E84-4E62-9648-AFC33BDBB73B}"/>
          </ac:spMkLst>
        </pc:spChg>
      </pc:sldChg>
      <pc:sldChg chg="addSp modSp mod modAnim">
        <pc:chgData name="Biersach, David" userId="14a9feb0-85a7-4da4-be8a-c1e22b637acc" providerId="ADAL" clId="{8A9C54EE-2D1F-449D-BD09-D721B56BDFBE}" dt="2022-07-14T16:56:21.620" v="88"/>
        <pc:sldMkLst>
          <pc:docMk/>
          <pc:sldMk cId="1949702425" sldId="1122"/>
        </pc:sldMkLst>
        <pc:picChg chg="add mod">
          <ac:chgData name="Biersach, David" userId="14a9feb0-85a7-4da4-be8a-c1e22b637acc" providerId="ADAL" clId="{8A9C54EE-2D1F-449D-BD09-D721B56BDFBE}" dt="2022-07-14T16:56:01.222" v="84" actId="208"/>
          <ac:picMkLst>
            <pc:docMk/>
            <pc:sldMk cId="1949702425" sldId="1122"/>
            <ac:picMk id="5" creationId="{5ED99189-77D8-5E3F-1A3C-72F3726B84C7}"/>
          </ac:picMkLst>
        </pc:picChg>
      </pc:sldChg>
      <pc:sldChg chg="addSp delSp modSp mod modAnim">
        <pc:chgData name="Biersach, David" userId="14a9feb0-85a7-4da4-be8a-c1e22b637acc" providerId="ADAL" clId="{8A9C54EE-2D1F-449D-BD09-D721B56BDFBE}" dt="2022-07-14T16:32:04.520" v="79"/>
        <pc:sldMkLst>
          <pc:docMk/>
          <pc:sldMk cId="2269831647" sldId="1195"/>
        </pc:sldMkLst>
        <pc:spChg chg="del mod">
          <ac:chgData name="Biersach, David" userId="14a9feb0-85a7-4da4-be8a-c1e22b637acc" providerId="ADAL" clId="{8A9C54EE-2D1F-449D-BD09-D721B56BDFBE}" dt="2022-07-14T16:25:28.347" v="55" actId="478"/>
          <ac:spMkLst>
            <pc:docMk/>
            <pc:sldMk cId="2269831647" sldId="1195"/>
            <ac:spMk id="9" creationId="{00975667-8E84-4E62-9648-AFC33BDBB73B}"/>
          </ac:spMkLst>
        </pc:spChg>
        <pc:spChg chg="add del mod">
          <ac:chgData name="Biersach, David" userId="14a9feb0-85a7-4da4-be8a-c1e22b637acc" providerId="ADAL" clId="{8A9C54EE-2D1F-449D-BD09-D721B56BDFBE}" dt="2022-07-14T16:25:26.002" v="54"/>
          <ac:spMkLst>
            <pc:docMk/>
            <pc:sldMk cId="2269831647" sldId="1195"/>
            <ac:spMk id="21" creationId="{982BEAAA-6A65-1CED-8DE0-EC3C37E16E67}"/>
          </ac:spMkLst>
        </pc:spChg>
        <pc:spChg chg="add del mod">
          <ac:chgData name="Biersach, David" userId="14a9feb0-85a7-4da4-be8a-c1e22b637acc" providerId="ADAL" clId="{8A9C54EE-2D1F-449D-BD09-D721B56BDFBE}" dt="2022-07-14T16:32:00.178" v="77" actId="478"/>
          <ac:spMkLst>
            <pc:docMk/>
            <pc:sldMk cId="2269831647" sldId="1195"/>
            <ac:spMk id="25" creationId="{1155D9B0-BF1F-44E3-5664-4DA23104DCA2}"/>
          </ac:spMkLst>
        </pc:spChg>
        <pc:spChg chg="add mod">
          <ac:chgData name="Biersach, David" userId="14a9feb0-85a7-4da4-be8a-c1e22b637acc" providerId="ADAL" clId="{8A9C54EE-2D1F-449D-BD09-D721B56BDFBE}" dt="2022-07-14T16:32:00.705" v="78"/>
          <ac:spMkLst>
            <pc:docMk/>
            <pc:sldMk cId="2269831647" sldId="1195"/>
            <ac:spMk id="26" creationId="{BBFE1812-B147-8832-5E0D-569CB4E86286}"/>
          </ac:spMkLst>
        </pc:spChg>
      </pc:sldChg>
      <pc:sldChg chg="addSp modSp mod modAnim">
        <pc:chgData name="Biersach, David" userId="14a9feb0-85a7-4da4-be8a-c1e22b637acc" providerId="ADAL" clId="{8A9C54EE-2D1F-449D-BD09-D721B56BDFBE}" dt="2022-07-14T13:53:49.172" v="8"/>
        <pc:sldMkLst>
          <pc:docMk/>
          <pc:sldMk cId="3944595431" sldId="1207"/>
        </pc:sldMkLst>
        <pc:picChg chg="add mod">
          <ac:chgData name="Biersach, David" userId="14a9feb0-85a7-4da4-be8a-c1e22b637acc" providerId="ADAL" clId="{8A9C54EE-2D1F-449D-BD09-D721B56BDFBE}" dt="2022-07-14T13:53:00.180" v="4" actId="1076"/>
          <ac:picMkLst>
            <pc:docMk/>
            <pc:sldMk cId="3944595431" sldId="1207"/>
            <ac:picMk id="3" creationId="{8D4F19A4-6475-4C2F-9B2A-EE988B269EDF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08705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r">
              <a:defRPr sz="1200"/>
            </a:lvl1pPr>
          </a:lstStyle>
          <a:p>
            <a:fld id="{A241AC98-512A-4A35-865E-757B6C1F07A2}" type="datetimeFigureOut">
              <a:rPr lang="en-US" smtClean="0"/>
              <a:t>5/25/2023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08705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r">
              <a:defRPr sz="1200"/>
            </a:lvl1pPr>
          </a:lstStyle>
          <a:p>
            <a:fld id="{825528D0-251A-41BC-8967-C65EDA3BFD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19552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08705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r">
              <a:defRPr sz="1200"/>
            </a:lvl1pPr>
          </a:lstStyle>
          <a:p>
            <a:fld id="{3854CEE7-15DE-41D9-8CA2-D1E137B1D850}" type="datetimeFigureOut">
              <a:rPr lang="en-US" smtClean="0"/>
              <a:t>5/25/2023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31925" y="1169988"/>
            <a:ext cx="4213225" cy="31607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638" tIns="46319" rIns="92638" bIns="4631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7708" y="4505662"/>
            <a:ext cx="5661660" cy="3687031"/>
          </a:xfrm>
          <a:prstGeom prst="rect">
            <a:avLst/>
          </a:prstGeom>
        </p:spPr>
        <p:txBody>
          <a:bodyPr vert="horz" lIns="92638" tIns="46319" rIns="92638" bIns="4631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08705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r">
              <a:defRPr sz="1200"/>
            </a:lvl1pPr>
          </a:lstStyle>
          <a:p>
            <a:fld id="{76317BBA-0BC6-419B-B826-088209688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19215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08939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40934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91636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37010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01655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29126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33856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48398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96224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22473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84879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890259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893237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552865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899508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223002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304254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396778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77752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825560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477446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051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592292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414139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162401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46076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67645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79190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00122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30530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74436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01472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5EB2C-244D-4423-AD97-018ED6478B87}" type="datetime1">
              <a:rPr lang="en-US" smtClean="0"/>
              <a:t>5/25/2023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70655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41D1F-7576-4C60-B4EB-5115BC56CF40}" type="datetime1">
              <a:rPr lang="en-US" smtClean="0"/>
              <a:t>5/25/2023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55902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D1398-4D56-44F9-BA35-34ACF3159A64}" type="datetime1">
              <a:rPr lang="en-US" smtClean="0"/>
              <a:t>5/25/2023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7932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F632E-48CB-4EEB-A6B6-DEC7AD7CC976}" type="datetime1">
              <a:rPr lang="en-US" smtClean="0"/>
              <a:t>5/25/2023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52618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EE52C-3A57-458E-95F6-96B2FA9D1DD4}" type="datetime1">
              <a:rPr lang="en-US" smtClean="0"/>
              <a:t>5/25/2023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095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FC747-A48A-4FF2-8EE4-3E95ECD1C2A8}" type="datetime1">
              <a:rPr lang="en-US" smtClean="0"/>
              <a:t>5/25/2023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2927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F5758-AB7F-463D-B638-E1729B95E126}" type="datetime1">
              <a:rPr lang="en-US" smtClean="0"/>
              <a:t>5/25/2023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6537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18C77-7DD0-4738-BF52-D0EC9F78A76E}" type="datetime1">
              <a:rPr lang="en-US" smtClean="0"/>
              <a:t>5/25/2023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44194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970CF-13D9-4E1D-A74F-2CFE4953FCDB}" type="datetime1">
              <a:rPr lang="en-US" smtClean="0"/>
              <a:t>5/25/2023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02740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C49B9-4E1C-4967-B9CF-0BF9FECBE837}" type="datetime1">
              <a:rPr lang="en-US" smtClean="0"/>
              <a:t>5/25/2023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8694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38CBB-1F06-4333-9BBF-66628B15E581}" type="datetime1">
              <a:rPr lang="en-US" smtClean="0"/>
              <a:t>5/25/2023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7983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5EC883-F03C-4CA3-AF62-BEF30EEA4F65}" type="datetime1">
              <a:rPr lang="en-US" smtClean="0"/>
              <a:t>5/25/2023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0969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hyperlink" Target="mailto:dbiersach@bnl.gov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emf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33.png"/><Relationship Id="rId7" Type="http://schemas.openxmlformats.org/officeDocument/2006/relationships/image" Target="../media/image38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63.png"/><Relationship Id="rId4" Type="http://schemas.openxmlformats.org/officeDocument/2006/relationships/image" Target="../media/image6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5" Type="http://schemas.openxmlformats.org/officeDocument/2006/relationships/image" Target="../media/image70.png"/><Relationship Id="rId4" Type="http://schemas.openxmlformats.org/officeDocument/2006/relationships/image" Target="../media/image6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1.png"/><Relationship Id="rId4" Type="http://schemas.openxmlformats.org/officeDocument/2006/relationships/image" Target="../media/image72.jpe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71.png"/><Relationship Id="rId7" Type="http://schemas.openxmlformats.org/officeDocument/2006/relationships/image" Target="../media/image7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2.jpe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71.png"/><Relationship Id="rId7" Type="http://schemas.openxmlformats.org/officeDocument/2006/relationships/image" Target="../media/image7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2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7" Type="http://schemas.openxmlformats.org/officeDocument/2006/relationships/image" Target="../media/image8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85.png"/><Relationship Id="rId7" Type="http://schemas.openxmlformats.org/officeDocument/2006/relationships/image" Target="../media/image8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5" Type="http://schemas.openxmlformats.org/officeDocument/2006/relationships/image" Target="../media/image87.png"/><Relationship Id="rId10" Type="http://schemas.openxmlformats.org/officeDocument/2006/relationships/image" Target="../media/image91.png"/><Relationship Id="rId4" Type="http://schemas.openxmlformats.org/officeDocument/2006/relationships/image" Target="../media/image84.png"/><Relationship Id="rId9" Type="http://schemas.openxmlformats.org/officeDocument/2006/relationships/image" Target="../media/image9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84.png"/><Relationship Id="rId7" Type="http://schemas.openxmlformats.org/officeDocument/2006/relationships/image" Target="../media/image9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5" Type="http://schemas.openxmlformats.org/officeDocument/2006/relationships/image" Target="../media/image88.png"/><Relationship Id="rId10" Type="http://schemas.openxmlformats.org/officeDocument/2006/relationships/image" Target="../media/image91.png"/><Relationship Id="rId4" Type="http://schemas.openxmlformats.org/officeDocument/2006/relationships/image" Target="../media/image86.png"/><Relationship Id="rId9" Type="http://schemas.openxmlformats.org/officeDocument/2006/relationships/image" Target="../media/image9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7" Type="http://schemas.openxmlformats.org/officeDocument/2006/relationships/image" Target="../media/image10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5" Type="http://schemas.openxmlformats.org/officeDocument/2006/relationships/image" Target="../media/image93.png"/><Relationship Id="rId4" Type="http://schemas.openxmlformats.org/officeDocument/2006/relationships/image" Target="../media/image72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png"/><Relationship Id="rId5" Type="http://schemas.openxmlformats.org/officeDocument/2006/relationships/image" Target="../media/image93.png"/><Relationship Id="rId4" Type="http://schemas.openxmlformats.org/officeDocument/2006/relationships/image" Target="../media/image7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3" Type="http://schemas.openxmlformats.org/officeDocument/2006/relationships/image" Target="../media/image99.png"/><Relationship Id="rId7" Type="http://schemas.openxmlformats.org/officeDocument/2006/relationships/image" Target="../media/image10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7" Type="http://schemas.openxmlformats.org/officeDocument/2006/relationships/image" Target="../media/image1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7" Type="http://schemas.openxmlformats.org/officeDocument/2006/relationships/image" Target="../media/image1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png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7" Type="http://schemas.openxmlformats.org/officeDocument/2006/relationships/image" Target="../media/image10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0.png"/><Relationship Id="rId4" Type="http://schemas.openxmlformats.org/officeDocument/2006/relationships/image" Target="../media/image53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0.png"/><Relationship Id="rId3" Type="http://schemas.openxmlformats.org/officeDocument/2006/relationships/image" Target="../media/image125.png"/><Relationship Id="rId7" Type="http://schemas.openxmlformats.org/officeDocument/2006/relationships/image" Target="../media/image630.png"/><Relationship Id="rId12" Type="http://schemas.openxmlformats.org/officeDocument/2006/relationships/image" Target="../media/image68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0.png"/><Relationship Id="rId11" Type="http://schemas.openxmlformats.org/officeDocument/2006/relationships/image" Target="../media/image670.png"/><Relationship Id="rId5" Type="http://schemas.openxmlformats.org/officeDocument/2006/relationships/image" Target="../media/image128.png"/><Relationship Id="rId10" Type="http://schemas.openxmlformats.org/officeDocument/2006/relationships/image" Target="../media/image660.png"/><Relationship Id="rId4" Type="http://schemas.openxmlformats.org/officeDocument/2006/relationships/image" Target="../media/image126.png"/><Relationship Id="rId9" Type="http://schemas.openxmlformats.org/officeDocument/2006/relationships/image" Target="../media/image65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0.png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qiskit.org/textbook/ch-algorithms/deutsch-jozsa.html" TargetMode="Externa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0.png"/><Relationship Id="rId3" Type="http://schemas.openxmlformats.org/officeDocument/2006/relationships/image" Target="../media/image137.png"/><Relationship Id="rId7" Type="http://schemas.openxmlformats.org/officeDocument/2006/relationships/image" Target="../media/image14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.png"/><Relationship Id="rId5" Type="http://schemas.openxmlformats.org/officeDocument/2006/relationships/image" Target="../media/image139.png"/><Relationship Id="rId4" Type="http://schemas.openxmlformats.org/officeDocument/2006/relationships/image" Target="../media/image13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4.png"/><Relationship Id="rId4" Type="http://schemas.openxmlformats.org/officeDocument/2006/relationships/image" Target="../media/image86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60.png"/><Relationship Id="rId4" Type="http://schemas.openxmlformats.org/officeDocument/2006/relationships/image" Target="../media/image14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60.png"/><Relationship Id="rId4" Type="http://schemas.openxmlformats.org/officeDocument/2006/relationships/image" Target="../media/image14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3.png"/><Relationship Id="rId4" Type="http://schemas.openxmlformats.org/officeDocument/2006/relationships/image" Target="../media/image15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7.png"/><Relationship Id="rId4" Type="http://schemas.openxmlformats.org/officeDocument/2006/relationships/image" Target="../media/image15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2.png"/><Relationship Id="rId5" Type="http://schemas.openxmlformats.org/officeDocument/2006/relationships/image" Target="../media/image161.png"/><Relationship Id="rId4" Type="http://schemas.openxmlformats.org/officeDocument/2006/relationships/image" Target="../media/image16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29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9D8D1F-051C-48C7-91AB-482302FE3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</a:t>
            </a:fld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E6B80FB-A2B6-448B-9EA6-47A137F539D8}"/>
              </a:ext>
            </a:extLst>
          </p:cNvPr>
          <p:cNvGrpSpPr/>
          <p:nvPr/>
        </p:nvGrpSpPr>
        <p:grpSpPr>
          <a:xfrm>
            <a:off x="5725008" y="926279"/>
            <a:ext cx="3172691" cy="3923718"/>
            <a:chOff x="5697345" y="814191"/>
            <a:chExt cx="3172691" cy="3923718"/>
          </a:xfrm>
        </p:grpSpPr>
        <p:sp>
          <p:nvSpPr>
            <p:cNvPr id="10" name="TextBox 9"/>
            <p:cNvSpPr txBox="1"/>
            <p:nvPr/>
          </p:nvSpPr>
          <p:spPr>
            <a:xfrm>
              <a:off x="6023301" y="2308225"/>
              <a:ext cx="2520778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Dave Biersach</a:t>
              </a:r>
            </a:p>
            <a:p>
              <a:pPr algn="ctr"/>
              <a:r>
                <a:rPr lang="en-US" dirty="0"/>
                <a:t>Brookhaven National Laboratory</a:t>
              </a:r>
            </a:p>
            <a:p>
              <a:pPr algn="ctr"/>
              <a:r>
                <a:rPr lang="en-US" dirty="0">
                  <a:hlinkClick r:id="rId2"/>
                </a:rPr>
                <a:t>dbiersach@bnl.gov</a:t>
              </a:r>
              <a:endParaRPr lang="en-US" dirty="0"/>
            </a:p>
            <a:p>
              <a:pPr algn="ctr"/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8BD1FE5-8CB5-4983-AA2B-0B6C1209F452}"/>
                </a:ext>
              </a:extLst>
            </p:cNvPr>
            <p:cNvSpPr txBox="1"/>
            <p:nvPr/>
          </p:nvSpPr>
          <p:spPr>
            <a:xfrm>
              <a:off x="5697345" y="814191"/>
              <a:ext cx="317269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Foundations of</a:t>
              </a:r>
            </a:p>
            <a:p>
              <a:pPr algn="ctr"/>
              <a:r>
                <a:rPr lang="en-US" sz="2000" b="1" dirty="0"/>
                <a:t>Quantum Information Science </a:t>
              </a:r>
              <a:r>
                <a:rPr lang="en-US" sz="2000" dirty="0"/>
                <a:t>(QIS 101)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96F49F3-90CB-4580-B6E1-688074D23599}"/>
                </a:ext>
              </a:extLst>
            </p:cNvPr>
            <p:cNvSpPr txBox="1"/>
            <p:nvPr/>
          </p:nvSpPr>
          <p:spPr>
            <a:xfrm>
              <a:off x="5961841" y="4091578"/>
              <a:ext cx="264369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Session 24a</a:t>
              </a:r>
            </a:p>
            <a:p>
              <a:pPr algn="ctr"/>
              <a:r>
                <a:rPr lang="en-US" dirty="0"/>
                <a:t>Quantum Algorithms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E8F0142-ECFC-49A0-A20F-FC96FABF43C8}"/>
              </a:ext>
            </a:extLst>
          </p:cNvPr>
          <p:cNvGrpSpPr/>
          <p:nvPr/>
        </p:nvGrpSpPr>
        <p:grpSpPr>
          <a:xfrm>
            <a:off x="337120" y="2496233"/>
            <a:ext cx="5331847" cy="3779990"/>
            <a:chOff x="337120" y="2496233"/>
            <a:chExt cx="5331847" cy="377999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8832D4A-5617-46DB-9DCD-50AC9971D6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7120" y="2496233"/>
              <a:ext cx="2461917" cy="377999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87B0963-E82A-433A-8DE4-C642C97336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60770" y="2496233"/>
              <a:ext cx="2808197" cy="1938563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87D095A-43D5-408E-A6E8-9DD7E66B1F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60770" y="4492514"/>
              <a:ext cx="2808197" cy="178370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06A550A9-13E2-41B1-AAF4-6A6BD9ED068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0590" y="4714038"/>
              <a:ext cx="1474976" cy="1474976"/>
            </a:xfrm>
            <a:prstGeom prst="rect">
              <a:avLst/>
            </a:prstGeom>
          </p:spPr>
        </p:pic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072BA07B-70DB-4F14-B45F-191539F1BD31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6251" y="837531"/>
            <a:ext cx="3873585" cy="132808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02A7DBD-F029-4698-9BC7-351B59232203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6028" y="5701304"/>
            <a:ext cx="2330650" cy="568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0889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10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A4CD470-3967-7A5A-6A93-ABC369F99794}"/>
              </a:ext>
            </a:extLst>
          </p:cNvPr>
          <p:cNvSpPr txBox="1">
            <a:spLocks/>
          </p:cNvSpPr>
          <p:nvPr/>
        </p:nvSpPr>
        <p:spPr>
          <a:xfrm>
            <a:off x="4980481" y="321457"/>
            <a:ext cx="3372787" cy="11034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24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2400" dirty="0">
                <a:latin typeface="+mn-lt"/>
              </a:rPr>
              <a:t>Cell 6</a:t>
            </a:r>
            <a:br>
              <a:rPr lang="en-US" sz="2400" b="1" dirty="0">
                <a:solidFill>
                  <a:srgbClr val="0070C0"/>
                </a:solidFill>
                <a:latin typeface="+mn-lt"/>
              </a:rPr>
            </a:br>
            <a:r>
              <a:rPr lang="en-US" sz="2400" dirty="0">
                <a:latin typeface="+mn-lt"/>
              </a:rPr>
              <a:t>phase_kickback.ipynb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689E4A8-79D8-5E3D-F73C-9958EB9DF10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3078" y="321457"/>
            <a:ext cx="3805461" cy="279752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2673813-98B2-FD3E-E416-15032297900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827" y="1564904"/>
            <a:ext cx="4188095" cy="115849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7F54A41-9439-352C-C74D-4E2BE82374C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3001" y="3198201"/>
            <a:ext cx="3230380" cy="1732070"/>
          </a:xfrm>
          <a:prstGeom prst="rect">
            <a:avLst/>
          </a:prstGeom>
          <a:ln>
            <a:noFill/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60052A7-2C7F-E610-7B8D-7304DAE62E8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3001" y="4997727"/>
            <a:ext cx="3230380" cy="1732070"/>
          </a:xfrm>
          <a:prstGeom prst="rect">
            <a:avLst/>
          </a:prstGeom>
          <a:ln>
            <a:noFill/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2472DA8-BE13-D59B-FA6A-059985AA907F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70620" y="3198201"/>
            <a:ext cx="3230380" cy="1732070"/>
          </a:xfrm>
          <a:prstGeom prst="rect">
            <a:avLst/>
          </a:prstGeom>
          <a:ln>
            <a:noFill/>
          </a:ln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56561D88-6346-D934-76E9-33435B6CF41D}"/>
              </a:ext>
            </a:extLst>
          </p:cNvPr>
          <p:cNvGrpSpPr/>
          <p:nvPr/>
        </p:nvGrpSpPr>
        <p:grpSpPr>
          <a:xfrm>
            <a:off x="3625204" y="239011"/>
            <a:ext cx="1076632" cy="369332"/>
            <a:chOff x="4968362" y="2079211"/>
            <a:chExt cx="1076632" cy="369332"/>
          </a:xfrm>
        </p:grpSpPr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CA20808D-EB36-A6BF-F857-4935CE8757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1A63D34-5159-9E64-91CE-B55AFE4CED2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347CAC9-4244-78A1-F78C-09FCAADEE982}"/>
              </a:ext>
            </a:extLst>
          </p:cNvPr>
          <p:cNvGrpSpPr/>
          <p:nvPr/>
        </p:nvGrpSpPr>
        <p:grpSpPr>
          <a:xfrm>
            <a:off x="2324863" y="726451"/>
            <a:ext cx="1076632" cy="369332"/>
            <a:chOff x="4704120" y="2356972"/>
            <a:chExt cx="1076632" cy="369332"/>
          </a:xfrm>
        </p:grpSpPr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1F167549-46F9-323C-6EBE-CCF354488B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513F84E-D82D-F5E3-B3DF-99CF89704E6E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83FCECB-B1EC-FADB-894C-61B64D6BA097}"/>
              </a:ext>
            </a:extLst>
          </p:cNvPr>
          <p:cNvGrpSpPr/>
          <p:nvPr/>
        </p:nvGrpSpPr>
        <p:grpSpPr>
          <a:xfrm>
            <a:off x="2219908" y="1060405"/>
            <a:ext cx="1068643" cy="369332"/>
            <a:chOff x="3647644" y="4910075"/>
            <a:chExt cx="1068643" cy="36933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C2D83A4-EE5C-60A5-D5C6-39743EDE0E54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ADCAFC04-B465-C08C-0DF9-0ADA6F4ADDC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4EF64AD-4F21-B3B6-B5A0-DD3E3BCA93D4}"/>
              </a:ext>
            </a:extLst>
          </p:cNvPr>
          <p:cNvGrpSpPr/>
          <p:nvPr/>
        </p:nvGrpSpPr>
        <p:grpSpPr>
          <a:xfrm>
            <a:off x="2219908" y="1716419"/>
            <a:ext cx="1064340" cy="369332"/>
            <a:chOff x="3647644" y="5421073"/>
            <a:chExt cx="1064340" cy="369332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03F6A34-9D11-0636-E4FB-04C25A31D051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40CBC1B6-1CD2-CB2B-718B-41D4658610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0453547-9F0D-C5F7-86E5-2B5CBF663CBA}"/>
              </a:ext>
            </a:extLst>
          </p:cNvPr>
          <p:cNvGrpSpPr/>
          <p:nvPr/>
        </p:nvGrpSpPr>
        <p:grpSpPr>
          <a:xfrm>
            <a:off x="2219908" y="2190721"/>
            <a:ext cx="1068643" cy="369332"/>
            <a:chOff x="3647644" y="5359159"/>
            <a:chExt cx="1068643" cy="369332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44A73BE-54F5-F469-AC18-3F8A9E37CF6A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99C9F673-AB4A-A3D4-84CA-7AE4C2088A4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1" name="Picture 40">
            <a:extLst>
              <a:ext uri="{FF2B5EF4-FFF2-40B4-BE49-F238E27FC236}">
                <a16:creationId xmlns:a16="http://schemas.microsoft.com/office/drawing/2014/main" id="{8B44237D-9165-ADD6-9636-96AA9C42AA7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69642" y="5194301"/>
            <a:ext cx="3067050" cy="1162050"/>
          </a:xfrm>
          <a:prstGeom prst="rect">
            <a:avLst/>
          </a:prstGeom>
        </p:spPr>
      </p:pic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D456FF3B-0F77-12AC-643A-FD53098D3F36}"/>
              </a:ext>
            </a:extLst>
          </p:cNvPr>
          <p:cNvCxnSpPr>
            <a:cxnSpLocks/>
          </p:cNvCxnSpPr>
          <p:nvPr/>
        </p:nvCxnSpPr>
        <p:spPr>
          <a:xfrm flipH="1">
            <a:off x="5473517" y="5880431"/>
            <a:ext cx="419725" cy="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BFC3A276-CCD8-BF25-1B83-617998D93BB1}"/>
              </a:ext>
            </a:extLst>
          </p:cNvPr>
          <p:cNvCxnSpPr>
            <a:cxnSpLocks/>
          </p:cNvCxnSpPr>
          <p:nvPr/>
        </p:nvCxnSpPr>
        <p:spPr>
          <a:xfrm flipH="1">
            <a:off x="5473517" y="6266193"/>
            <a:ext cx="419725" cy="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7A5F0F80-9083-4F1A-EF7F-C91020D083D5}"/>
              </a:ext>
            </a:extLst>
          </p:cNvPr>
          <p:cNvSpPr txBox="1"/>
          <p:nvPr/>
        </p:nvSpPr>
        <p:spPr>
          <a:xfrm>
            <a:off x="5100482" y="5726543"/>
            <a:ext cx="1881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7030A0"/>
                </a:solidFill>
              </a:rPr>
              <a:t>1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2B636AF-D82C-BD89-ADDD-93B1BE38D850}"/>
              </a:ext>
            </a:extLst>
          </p:cNvPr>
          <p:cNvSpPr txBox="1"/>
          <p:nvPr/>
        </p:nvSpPr>
        <p:spPr>
          <a:xfrm>
            <a:off x="5100482" y="6112305"/>
            <a:ext cx="1881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7030A0"/>
                </a:solidFill>
              </a:rPr>
              <a:t>0</a:t>
            </a: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B47E5FE5-736F-F66F-279A-837FE5831EF7}"/>
              </a:ext>
            </a:extLst>
          </p:cNvPr>
          <p:cNvCxnSpPr/>
          <p:nvPr/>
        </p:nvCxnSpPr>
        <p:spPr>
          <a:xfrm flipV="1">
            <a:off x="5331619" y="5829300"/>
            <a:ext cx="92869" cy="90488"/>
          </a:xfrm>
          <a:prstGeom prst="line">
            <a:avLst/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C15E03C3-F9ED-FBEB-F3AC-F99260F78405}"/>
              </a:ext>
            </a:extLst>
          </p:cNvPr>
          <p:cNvCxnSpPr/>
          <p:nvPr/>
        </p:nvCxnSpPr>
        <p:spPr>
          <a:xfrm flipV="1">
            <a:off x="5331618" y="6220949"/>
            <a:ext cx="92869" cy="90488"/>
          </a:xfrm>
          <a:prstGeom prst="line">
            <a:avLst/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F0CF94D4-6E2C-FE80-0A40-0D76BAE25518}"/>
              </a:ext>
            </a:extLst>
          </p:cNvPr>
          <p:cNvSpPr/>
          <p:nvPr/>
        </p:nvSpPr>
        <p:spPr>
          <a:xfrm>
            <a:off x="6910466" y="5775326"/>
            <a:ext cx="134859" cy="1841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9E022C40-9351-2B4D-A3D6-F281C3ED1C0C}"/>
              </a:ext>
            </a:extLst>
          </p:cNvPr>
          <p:cNvSpPr/>
          <p:nvPr/>
        </p:nvSpPr>
        <p:spPr>
          <a:xfrm>
            <a:off x="6666874" y="6528307"/>
            <a:ext cx="134859" cy="1841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1C01F68-1A92-E505-F05B-92E71F4AF290}"/>
              </a:ext>
            </a:extLst>
          </p:cNvPr>
          <p:cNvSpPr/>
          <p:nvPr/>
        </p:nvSpPr>
        <p:spPr>
          <a:xfrm>
            <a:off x="5074802" y="5775326"/>
            <a:ext cx="134859" cy="1841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9E8D7BCE-FFBE-AD0F-4365-774C89482238}"/>
              </a:ext>
            </a:extLst>
          </p:cNvPr>
          <p:cNvSpPr/>
          <p:nvPr/>
        </p:nvSpPr>
        <p:spPr>
          <a:xfrm>
            <a:off x="5074802" y="6162798"/>
            <a:ext cx="134859" cy="1841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B8F0F0C2-DF4A-86D3-740A-85AA15962D51}"/>
              </a:ext>
            </a:extLst>
          </p:cNvPr>
          <p:cNvCxnSpPr>
            <a:cxnSpLocks/>
            <a:stCxn id="54" idx="1"/>
            <a:endCxn id="53" idx="1"/>
          </p:cNvCxnSpPr>
          <p:nvPr/>
        </p:nvCxnSpPr>
        <p:spPr>
          <a:xfrm rot="10800000" flipH="1" flipV="1">
            <a:off x="5074802" y="5867399"/>
            <a:ext cx="1592072" cy="752981"/>
          </a:xfrm>
          <a:prstGeom prst="bentConnector3">
            <a:avLst>
              <a:gd name="adj1" fmla="val -14359"/>
            </a:avLst>
          </a:prstGeom>
          <a:ln w="19050">
            <a:solidFill>
              <a:srgbClr val="7030A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12A60726-59CD-00CC-69A4-8C3E5FAC435B}"/>
              </a:ext>
            </a:extLst>
          </p:cNvPr>
          <p:cNvCxnSpPr>
            <a:cxnSpLocks/>
            <a:stCxn id="55" idx="2"/>
            <a:endCxn id="52" idx="1"/>
          </p:cNvCxnSpPr>
          <p:nvPr/>
        </p:nvCxnSpPr>
        <p:spPr>
          <a:xfrm rot="5400000" flipH="1" flipV="1">
            <a:off x="5786576" y="5223056"/>
            <a:ext cx="479545" cy="1768234"/>
          </a:xfrm>
          <a:prstGeom prst="bentConnector4">
            <a:avLst>
              <a:gd name="adj1" fmla="val -25788"/>
              <a:gd name="adj2" fmla="val 76068"/>
            </a:avLst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>
            <a:extLst>
              <a:ext uri="{FF2B5EF4-FFF2-40B4-BE49-F238E27FC236}">
                <a16:creationId xmlns:a16="http://schemas.microsoft.com/office/drawing/2014/main" id="{530FBA64-29EF-87F0-32F2-CF0CCACFDB4C}"/>
              </a:ext>
            </a:extLst>
          </p:cNvPr>
          <p:cNvSpPr/>
          <p:nvPr/>
        </p:nvSpPr>
        <p:spPr>
          <a:xfrm>
            <a:off x="6910465" y="6156704"/>
            <a:ext cx="134859" cy="1841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0" name="Connector: Elbow 79">
            <a:extLst>
              <a:ext uri="{FF2B5EF4-FFF2-40B4-BE49-F238E27FC236}">
                <a16:creationId xmlns:a16="http://schemas.microsoft.com/office/drawing/2014/main" id="{3C5CE0A8-A4BA-3F2C-79F9-E46241E7ED1F}"/>
              </a:ext>
            </a:extLst>
          </p:cNvPr>
          <p:cNvCxnSpPr>
            <a:cxnSpLocks/>
            <a:stCxn id="53" idx="1"/>
            <a:endCxn id="75" idx="1"/>
          </p:cNvCxnSpPr>
          <p:nvPr/>
        </p:nvCxnSpPr>
        <p:spPr>
          <a:xfrm rot="10800000" flipH="1">
            <a:off x="6666873" y="6248779"/>
            <a:ext cx="243591" cy="371603"/>
          </a:xfrm>
          <a:prstGeom prst="bentConnector3">
            <a:avLst>
              <a:gd name="adj1" fmla="val 13846"/>
            </a:avLst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2667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000"/>
                            </p:stCondLst>
                            <p:childTnLst>
                              <p:par>
                                <p:cTn id="6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"/>
                            </p:stCondLst>
                            <p:childTnLst>
                              <p:par>
                                <p:cTn id="7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000"/>
                            </p:stCondLst>
                            <p:childTnLst>
                              <p:par>
                                <p:cTn id="7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"/>
                            </p:stCondLst>
                            <p:childTnLst>
                              <p:par>
                                <p:cTn id="8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4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11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A4CD470-3967-7A5A-6A93-ABC369F99794}"/>
              </a:ext>
            </a:extLst>
          </p:cNvPr>
          <p:cNvSpPr txBox="1">
            <a:spLocks/>
          </p:cNvSpPr>
          <p:nvPr/>
        </p:nvSpPr>
        <p:spPr>
          <a:xfrm>
            <a:off x="4980481" y="321457"/>
            <a:ext cx="3372787" cy="11034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24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2400" dirty="0">
                <a:latin typeface="+mn-lt"/>
              </a:rPr>
              <a:t>Cell 6</a:t>
            </a:r>
            <a:br>
              <a:rPr lang="en-US" sz="2400" b="1" dirty="0">
                <a:solidFill>
                  <a:srgbClr val="0070C0"/>
                </a:solidFill>
                <a:latin typeface="+mn-lt"/>
              </a:rPr>
            </a:br>
            <a:r>
              <a:rPr lang="en-US" sz="2400" dirty="0">
                <a:latin typeface="+mn-lt"/>
              </a:rPr>
              <a:t>phase_kickback.ipynb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689E4A8-79D8-5E3D-F73C-9958EB9DF10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3078" y="321457"/>
            <a:ext cx="3805461" cy="279752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2673813-98B2-FD3E-E416-15032297900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827" y="1564904"/>
            <a:ext cx="4188095" cy="115849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7F54A41-9439-352C-C74D-4E2BE82374C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3001" y="3198201"/>
            <a:ext cx="3230380" cy="1732070"/>
          </a:xfrm>
          <a:prstGeom prst="rect">
            <a:avLst/>
          </a:prstGeom>
          <a:ln>
            <a:noFill/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60052A7-2C7F-E610-7B8D-7304DAE62E8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3001" y="4997727"/>
            <a:ext cx="3230380" cy="1732070"/>
          </a:xfrm>
          <a:prstGeom prst="rect">
            <a:avLst/>
          </a:prstGeom>
          <a:ln>
            <a:noFill/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2472DA8-BE13-D59B-FA6A-059985AA907F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70620" y="3198201"/>
            <a:ext cx="3230380" cy="1732070"/>
          </a:xfrm>
          <a:prstGeom prst="rect">
            <a:avLst/>
          </a:prstGeom>
          <a:ln>
            <a:noFill/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32184B3-B8F1-D11D-0B8B-556BD586A5EB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70620" y="4989406"/>
            <a:ext cx="3230380" cy="1732070"/>
          </a:xfrm>
          <a:prstGeom prst="rect">
            <a:avLst/>
          </a:prstGeom>
          <a:ln>
            <a:noFill/>
          </a:ln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56561D88-6346-D934-76E9-33435B6CF41D}"/>
              </a:ext>
            </a:extLst>
          </p:cNvPr>
          <p:cNvGrpSpPr/>
          <p:nvPr/>
        </p:nvGrpSpPr>
        <p:grpSpPr>
          <a:xfrm>
            <a:off x="3625204" y="239011"/>
            <a:ext cx="1076632" cy="369332"/>
            <a:chOff x="4968362" y="2079211"/>
            <a:chExt cx="1076632" cy="369332"/>
          </a:xfrm>
        </p:grpSpPr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CA20808D-EB36-A6BF-F857-4935CE8757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1A63D34-5159-9E64-91CE-B55AFE4CED2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347CAC9-4244-78A1-F78C-09FCAADEE982}"/>
              </a:ext>
            </a:extLst>
          </p:cNvPr>
          <p:cNvGrpSpPr/>
          <p:nvPr/>
        </p:nvGrpSpPr>
        <p:grpSpPr>
          <a:xfrm>
            <a:off x="2324863" y="726451"/>
            <a:ext cx="1076632" cy="369332"/>
            <a:chOff x="4704120" y="2356972"/>
            <a:chExt cx="1076632" cy="369332"/>
          </a:xfrm>
        </p:grpSpPr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1F167549-46F9-323C-6EBE-CCF354488B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513F84E-D82D-F5E3-B3DF-99CF89704E6E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83FCECB-B1EC-FADB-894C-61B64D6BA097}"/>
              </a:ext>
            </a:extLst>
          </p:cNvPr>
          <p:cNvGrpSpPr/>
          <p:nvPr/>
        </p:nvGrpSpPr>
        <p:grpSpPr>
          <a:xfrm>
            <a:off x="2219908" y="1060405"/>
            <a:ext cx="1068643" cy="369332"/>
            <a:chOff x="3647644" y="4910075"/>
            <a:chExt cx="1068643" cy="36933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C2D83A4-EE5C-60A5-D5C6-39743EDE0E54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ADCAFC04-B465-C08C-0DF9-0ADA6F4ADDC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4EF64AD-4F21-B3B6-B5A0-DD3E3BCA93D4}"/>
              </a:ext>
            </a:extLst>
          </p:cNvPr>
          <p:cNvGrpSpPr/>
          <p:nvPr/>
        </p:nvGrpSpPr>
        <p:grpSpPr>
          <a:xfrm>
            <a:off x="2219908" y="1716419"/>
            <a:ext cx="1064340" cy="369332"/>
            <a:chOff x="3647644" y="5421073"/>
            <a:chExt cx="1064340" cy="369332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03F6A34-9D11-0636-E4FB-04C25A31D051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40CBC1B6-1CD2-CB2B-718B-41D4658610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0453547-9F0D-C5F7-86E5-2B5CBF663CBA}"/>
              </a:ext>
            </a:extLst>
          </p:cNvPr>
          <p:cNvGrpSpPr/>
          <p:nvPr/>
        </p:nvGrpSpPr>
        <p:grpSpPr>
          <a:xfrm>
            <a:off x="2219908" y="2190721"/>
            <a:ext cx="1068643" cy="369332"/>
            <a:chOff x="3647644" y="5359159"/>
            <a:chExt cx="1068643" cy="369332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44A73BE-54F5-F469-AC18-3F8A9E37CF6A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99C9F673-AB4A-A3D4-84CA-7AE4C2088A4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A6DB01CC-6C23-71FD-38CD-698C16930814}"/>
              </a:ext>
            </a:extLst>
          </p:cNvPr>
          <p:cNvGrpSpPr/>
          <p:nvPr/>
        </p:nvGrpSpPr>
        <p:grpSpPr>
          <a:xfrm>
            <a:off x="2219908" y="2827449"/>
            <a:ext cx="1076632" cy="369332"/>
            <a:chOff x="2157212" y="5356391"/>
            <a:chExt cx="1076632" cy="369332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ECC5283-C1DD-FDA1-65E2-AB65C35A1DC7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BD3E9B23-073B-FC9E-2C16-DF73740BECB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595435D-D649-EAB1-FFDD-D94663999FC3}"/>
                  </a:ext>
                </a:extLst>
              </p:cNvPr>
              <p:cNvSpPr txBox="1"/>
              <p:nvPr/>
            </p:nvSpPr>
            <p:spPr>
              <a:xfrm>
                <a:off x="5357110" y="4813061"/>
                <a:ext cx="2057400" cy="369332"/>
              </a:xfrm>
              <a:prstGeom prst="rect">
                <a:avLst/>
              </a:prstGeom>
              <a:solidFill>
                <a:schemeClr val="bg1"/>
              </a:solidFill>
              <a:effectLst>
                <a:glow rad="228600">
                  <a:schemeClr val="accent5">
                    <a:satMod val="175000"/>
                    <a:alpha val="40000"/>
                  </a:schemeClr>
                </a:glow>
              </a:effectLst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595435D-D649-EAB1-FFDD-D94663999F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7110" y="4813061"/>
                <a:ext cx="2057400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effectLst>
                <a:glow rad="228600">
                  <a:schemeClr val="accent5">
                    <a:satMod val="175000"/>
                    <a:alpha val="40000"/>
                  </a:schemeClr>
                </a:glo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24635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>
            <a:extLst>
              <a:ext uri="{FF2B5EF4-FFF2-40B4-BE49-F238E27FC236}">
                <a16:creationId xmlns:a16="http://schemas.microsoft.com/office/drawing/2014/main" id="{EAE5A4E5-15E9-5EF7-C0AE-C41034A070F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1834" y="321457"/>
            <a:ext cx="3608055" cy="281664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A7632A30-9B7A-5FEA-43DD-A12965BF76C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31615" y="1623447"/>
            <a:ext cx="4316045" cy="104140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BEC38D1-FD56-E00C-5E6B-4A2BA73FADA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49595" y="5041871"/>
            <a:ext cx="3251405" cy="1743343"/>
          </a:xfrm>
          <a:prstGeom prst="rect">
            <a:avLst/>
          </a:prstGeom>
          <a:ln>
            <a:noFill/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6841C34-FBCC-0795-14B0-DEA8766CA26E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59112" y="3259683"/>
            <a:ext cx="3232370" cy="1733137"/>
          </a:xfrm>
          <a:prstGeom prst="rect">
            <a:avLst/>
          </a:prstGeom>
          <a:ln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0CA5576-0F0C-B882-3A2C-F22249FDEA0A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2253" y="5046031"/>
            <a:ext cx="3235886" cy="1735022"/>
          </a:xfrm>
          <a:prstGeom prst="rect">
            <a:avLst/>
          </a:prstGeom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4EA5BED-D642-FC2D-F9DA-13FDB499E9C8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3000" y="3253779"/>
            <a:ext cx="3254393" cy="1744945"/>
          </a:xfrm>
          <a:prstGeom prst="rect">
            <a:avLst/>
          </a:prstGeom>
          <a:ln>
            <a:noFill/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12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A4CD470-3967-7A5A-6A93-ABC369F99794}"/>
              </a:ext>
            </a:extLst>
          </p:cNvPr>
          <p:cNvSpPr txBox="1">
            <a:spLocks/>
          </p:cNvSpPr>
          <p:nvPr/>
        </p:nvSpPr>
        <p:spPr>
          <a:xfrm>
            <a:off x="4980481" y="321457"/>
            <a:ext cx="3372787" cy="11034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24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2400" dirty="0">
                <a:latin typeface="+mn-lt"/>
              </a:rPr>
              <a:t>Cell 7</a:t>
            </a:r>
            <a:br>
              <a:rPr lang="en-US" sz="2400" b="1" dirty="0">
                <a:solidFill>
                  <a:srgbClr val="0070C0"/>
                </a:solidFill>
                <a:latin typeface="+mn-lt"/>
              </a:rPr>
            </a:br>
            <a:r>
              <a:rPr lang="en-US" sz="2400" dirty="0">
                <a:latin typeface="+mn-lt"/>
              </a:rPr>
              <a:t>phase_kickback.ipynb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6561D88-6346-D934-76E9-33435B6CF41D}"/>
              </a:ext>
            </a:extLst>
          </p:cNvPr>
          <p:cNvGrpSpPr/>
          <p:nvPr/>
        </p:nvGrpSpPr>
        <p:grpSpPr>
          <a:xfrm>
            <a:off x="3280362" y="234922"/>
            <a:ext cx="1076632" cy="369332"/>
            <a:chOff x="4968362" y="2079211"/>
            <a:chExt cx="1076632" cy="369332"/>
          </a:xfrm>
        </p:grpSpPr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CA20808D-EB36-A6BF-F857-4935CE8757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1A63D34-5159-9E64-91CE-B55AFE4CED2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347CAC9-4244-78A1-F78C-09FCAADEE982}"/>
              </a:ext>
            </a:extLst>
          </p:cNvPr>
          <p:cNvGrpSpPr/>
          <p:nvPr/>
        </p:nvGrpSpPr>
        <p:grpSpPr>
          <a:xfrm>
            <a:off x="2199671" y="709752"/>
            <a:ext cx="1076632" cy="369332"/>
            <a:chOff x="4704120" y="2356972"/>
            <a:chExt cx="1076632" cy="369332"/>
          </a:xfrm>
        </p:grpSpPr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1F167549-46F9-323C-6EBE-CCF354488B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513F84E-D82D-F5E3-B3DF-99CF89704E6E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83FCECB-B1EC-FADB-894C-61B64D6BA097}"/>
              </a:ext>
            </a:extLst>
          </p:cNvPr>
          <p:cNvGrpSpPr/>
          <p:nvPr/>
        </p:nvGrpSpPr>
        <p:grpSpPr>
          <a:xfrm>
            <a:off x="2108381" y="1161176"/>
            <a:ext cx="1068643" cy="369332"/>
            <a:chOff x="3647644" y="4910075"/>
            <a:chExt cx="1068643" cy="36933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C2D83A4-EE5C-60A5-D5C6-39743EDE0E54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ADCAFC04-B465-C08C-0DF9-0ADA6F4ADDC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4EF64AD-4F21-B3B6-B5A0-DD3E3BCA93D4}"/>
              </a:ext>
            </a:extLst>
          </p:cNvPr>
          <p:cNvGrpSpPr/>
          <p:nvPr/>
        </p:nvGrpSpPr>
        <p:grpSpPr>
          <a:xfrm>
            <a:off x="2108381" y="1797617"/>
            <a:ext cx="1064340" cy="369332"/>
            <a:chOff x="3647644" y="5421073"/>
            <a:chExt cx="1064340" cy="369332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03F6A34-9D11-0636-E4FB-04C25A31D051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40CBC1B6-1CD2-CB2B-718B-41D4658610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0453547-9F0D-C5F7-86E5-2B5CBF663CBA}"/>
              </a:ext>
            </a:extLst>
          </p:cNvPr>
          <p:cNvGrpSpPr/>
          <p:nvPr/>
        </p:nvGrpSpPr>
        <p:grpSpPr>
          <a:xfrm>
            <a:off x="2108381" y="2253445"/>
            <a:ext cx="1068643" cy="369332"/>
            <a:chOff x="3647644" y="5359159"/>
            <a:chExt cx="1068643" cy="369332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44A73BE-54F5-F469-AC18-3F8A9E37CF6A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99C9F673-AB4A-A3D4-84CA-7AE4C2088A4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A6DB01CC-6C23-71FD-38CD-698C16930814}"/>
              </a:ext>
            </a:extLst>
          </p:cNvPr>
          <p:cNvGrpSpPr/>
          <p:nvPr/>
        </p:nvGrpSpPr>
        <p:grpSpPr>
          <a:xfrm>
            <a:off x="2108381" y="2870293"/>
            <a:ext cx="1076632" cy="369332"/>
            <a:chOff x="2157212" y="5356391"/>
            <a:chExt cx="1076632" cy="369332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ECC5283-C1DD-FDA1-65E2-AB65C35A1DC7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BD3E9B23-073B-FC9E-2C16-DF73740BECB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595435D-D649-EAB1-FFDD-D94663999FC3}"/>
                  </a:ext>
                </a:extLst>
              </p:cNvPr>
              <p:cNvSpPr txBox="1"/>
              <p:nvPr/>
            </p:nvSpPr>
            <p:spPr>
              <a:xfrm>
                <a:off x="5357110" y="4865526"/>
                <a:ext cx="2057400" cy="369332"/>
              </a:xfrm>
              <a:prstGeom prst="rect">
                <a:avLst/>
              </a:prstGeom>
              <a:solidFill>
                <a:schemeClr val="bg1"/>
              </a:solidFill>
              <a:effectLst>
                <a:glow rad="228600">
                  <a:schemeClr val="accent5">
                    <a:satMod val="175000"/>
                    <a:alpha val="40000"/>
                  </a:schemeClr>
                </a:glow>
              </a:effectLst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595435D-D649-EAB1-FFDD-D94663999F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7110" y="4865526"/>
                <a:ext cx="2057400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effectLst>
                <a:glow rad="228600">
                  <a:schemeClr val="accent5">
                    <a:satMod val="175000"/>
                    <a:alpha val="40000"/>
                  </a:schemeClr>
                </a:glo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Rectangle 40">
            <a:extLst>
              <a:ext uri="{FF2B5EF4-FFF2-40B4-BE49-F238E27FC236}">
                <a16:creationId xmlns:a16="http://schemas.microsoft.com/office/drawing/2014/main" id="{99ACE150-F503-032B-E42A-78D3057E33C8}"/>
              </a:ext>
            </a:extLst>
          </p:cNvPr>
          <p:cNvSpPr/>
          <p:nvPr/>
        </p:nvSpPr>
        <p:spPr>
          <a:xfrm>
            <a:off x="4928093" y="2138066"/>
            <a:ext cx="409967" cy="46910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C17A915-DC6D-91D8-228B-DAA51D16ABC9}"/>
              </a:ext>
            </a:extLst>
          </p:cNvPr>
          <p:cNvSpPr/>
          <p:nvPr/>
        </p:nvSpPr>
        <p:spPr>
          <a:xfrm>
            <a:off x="1921474" y="345268"/>
            <a:ext cx="324045" cy="16670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C55CADE2-9EF3-8618-2F79-B51645B947A6}"/>
              </a:ext>
            </a:extLst>
          </p:cNvPr>
          <p:cNvSpPr/>
          <p:nvPr/>
        </p:nvSpPr>
        <p:spPr>
          <a:xfrm>
            <a:off x="2352131" y="5039490"/>
            <a:ext cx="449424" cy="230431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1C108B2E-AB7C-8553-976C-EB2B2C8DA46A}"/>
              </a:ext>
            </a:extLst>
          </p:cNvPr>
          <p:cNvSpPr/>
          <p:nvPr/>
        </p:nvSpPr>
        <p:spPr>
          <a:xfrm>
            <a:off x="5793831" y="3253779"/>
            <a:ext cx="449424" cy="230431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A79DB466-87AF-F0DF-4AAC-9298E43CB66A}"/>
              </a:ext>
            </a:extLst>
          </p:cNvPr>
          <p:cNvCxnSpPr>
            <a:stCxn id="43" idx="0"/>
            <a:endCxn id="44" idx="0"/>
          </p:cNvCxnSpPr>
          <p:nvPr/>
        </p:nvCxnSpPr>
        <p:spPr>
          <a:xfrm rot="5400000" flipH="1" flipV="1">
            <a:off x="3404838" y="2425785"/>
            <a:ext cx="1785711" cy="3441700"/>
          </a:xfrm>
          <a:prstGeom prst="bentConnector3">
            <a:avLst>
              <a:gd name="adj1" fmla="val 122759"/>
            </a:avLst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682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000"/>
                            </p:stCondLst>
                            <p:childTnLst>
                              <p:par>
                                <p:cTn id="6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00"/>
                            </p:stCondLst>
                            <p:childTnLst>
                              <p:par>
                                <p:cTn id="7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1" grpId="0" animBg="1"/>
      <p:bldP spid="42" grpId="0" animBg="1"/>
      <p:bldP spid="43" grpId="0" animBg="1"/>
      <p:bldP spid="4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F8E8BF66-96A0-8372-1A5F-EDE0906553F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84127" y="4626819"/>
            <a:ext cx="3402769" cy="1911668"/>
          </a:xfrm>
          <a:prstGeom prst="rect">
            <a:avLst/>
          </a:prstGeom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968328D-67F1-08C7-1F45-BD036818620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4457" y="5111220"/>
            <a:ext cx="4578044" cy="151374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42FF96A-99B2-2E08-8E5D-9F05570FC9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899" y="1424912"/>
            <a:ext cx="3985160" cy="341049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13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A4CD470-3967-7A5A-6A93-ABC369F99794}"/>
              </a:ext>
            </a:extLst>
          </p:cNvPr>
          <p:cNvSpPr txBox="1">
            <a:spLocks/>
          </p:cNvSpPr>
          <p:nvPr/>
        </p:nvSpPr>
        <p:spPr>
          <a:xfrm>
            <a:off x="787086" y="298972"/>
            <a:ext cx="3372787" cy="11034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24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2400" dirty="0">
                <a:latin typeface="+mn-lt"/>
              </a:rPr>
              <a:t>Cell 8</a:t>
            </a:r>
            <a:br>
              <a:rPr lang="en-US" sz="2400" b="1" dirty="0">
                <a:solidFill>
                  <a:srgbClr val="0070C0"/>
                </a:solidFill>
                <a:latin typeface="+mn-lt"/>
              </a:rPr>
            </a:br>
            <a:r>
              <a:rPr lang="en-US" sz="2400" dirty="0">
                <a:latin typeface="+mn-lt"/>
              </a:rPr>
              <a:t>phase_kickback.ipynb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99ACE150-F503-032B-E42A-78D3057E33C8}"/>
              </a:ext>
            </a:extLst>
          </p:cNvPr>
          <p:cNvSpPr/>
          <p:nvPr/>
        </p:nvSpPr>
        <p:spPr>
          <a:xfrm>
            <a:off x="1861514" y="5290046"/>
            <a:ext cx="587723" cy="8702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C17A915-DC6D-91D8-228B-DAA51D16ABC9}"/>
              </a:ext>
            </a:extLst>
          </p:cNvPr>
          <p:cNvSpPr/>
          <p:nvPr/>
        </p:nvSpPr>
        <p:spPr>
          <a:xfrm>
            <a:off x="1966444" y="1469882"/>
            <a:ext cx="649339" cy="20083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1845349-CF8E-3267-C892-2AF1A561FF09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84129" y="469078"/>
            <a:ext cx="3402767" cy="1911667"/>
          </a:xfrm>
          <a:prstGeom prst="rect">
            <a:avLst/>
          </a:prstGeom>
          <a:ln>
            <a:noFill/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6CB5E33-B2C2-CE21-EA0B-C81BB3F41E78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84127" y="2565588"/>
            <a:ext cx="3402769" cy="1911668"/>
          </a:xfrm>
          <a:prstGeom prst="rect">
            <a:avLst/>
          </a:prstGeom>
          <a:ln>
            <a:noFill/>
          </a:ln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92772C9E-9D0F-1482-1546-7D1FCD76B7B7}"/>
              </a:ext>
            </a:extLst>
          </p:cNvPr>
          <p:cNvGrpSpPr/>
          <p:nvPr/>
        </p:nvGrpSpPr>
        <p:grpSpPr>
          <a:xfrm>
            <a:off x="3388280" y="1395937"/>
            <a:ext cx="1076632" cy="369332"/>
            <a:chOff x="4968362" y="2079211"/>
            <a:chExt cx="1076632" cy="369332"/>
          </a:xfrm>
        </p:grpSpPr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0F21AE81-B4C9-712E-847B-E7B0D5BBC89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B921B943-C009-DBD4-6744-0CD46473802C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ACF28A13-B03A-4B2C-4AEB-06156C112A8F}"/>
              </a:ext>
            </a:extLst>
          </p:cNvPr>
          <p:cNvGrpSpPr/>
          <p:nvPr/>
        </p:nvGrpSpPr>
        <p:grpSpPr>
          <a:xfrm>
            <a:off x="3064520" y="1979066"/>
            <a:ext cx="1076632" cy="369332"/>
            <a:chOff x="4704120" y="2356972"/>
            <a:chExt cx="1076632" cy="369332"/>
          </a:xfrm>
        </p:grpSpPr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804AD8F5-40F9-487C-1A58-35B83DD5E2B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7E1C4A32-6999-1D6E-447E-404578C4CB67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92CFF000-8AA5-1618-347A-3B913A81E83C}"/>
              </a:ext>
            </a:extLst>
          </p:cNvPr>
          <p:cNvGrpSpPr/>
          <p:nvPr/>
        </p:nvGrpSpPr>
        <p:grpSpPr>
          <a:xfrm>
            <a:off x="2658368" y="2573250"/>
            <a:ext cx="1068643" cy="369332"/>
            <a:chOff x="3647644" y="4910075"/>
            <a:chExt cx="1068643" cy="369332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CB873113-8430-393D-3FA0-AEA3A43AF9B6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8E339D82-B854-8724-7ED3-80E7B2C7D6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4708B1BE-ED90-8389-BC72-54FFCEF19B34}"/>
              </a:ext>
            </a:extLst>
          </p:cNvPr>
          <p:cNvGrpSpPr/>
          <p:nvPr/>
        </p:nvGrpSpPr>
        <p:grpSpPr>
          <a:xfrm>
            <a:off x="2346300" y="2974972"/>
            <a:ext cx="1064340" cy="369332"/>
            <a:chOff x="3647644" y="5421073"/>
            <a:chExt cx="1064340" cy="369332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A44344DB-35C6-90D8-A1BC-7E79ECFBEEAE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482656C7-365F-5234-764E-90F1568FC76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B53F8DA2-0D33-38AF-F849-589CC2F70C5F}"/>
              </a:ext>
            </a:extLst>
          </p:cNvPr>
          <p:cNvGrpSpPr/>
          <p:nvPr/>
        </p:nvGrpSpPr>
        <p:grpSpPr>
          <a:xfrm>
            <a:off x="2687730" y="3155831"/>
            <a:ext cx="1068643" cy="369332"/>
            <a:chOff x="3647644" y="5359159"/>
            <a:chExt cx="1068643" cy="369332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936B0691-85A7-B9AE-4059-27ACF341875E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9DED64EF-36A7-AF91-BFE3-E7C4FA13FB5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75D5C795-BA14-1AC6-1D36-F7E6C58464C7}"/>
              </a:ext>
            </a:extLst>
          </p:cNvPr>
          <p:cNvGrpSpPr/>
          <p:nvPr/>
        </p:nvGrpSpPr>
        <p:grpSpPr>
          <a:xfrm>
            <a:off x="2702510" y="3729008"/>
            <a:ext cx="1076632" cy="369332"/>
            <a:chOff x="2157212" y="5356391"/>
            <a:chExt cx="1076632" cy="369332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E92FDF45-05F7-5E36-4DE1-EF6931B60F6C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3B8143D8-42F1-C718-A3B5-9FAC478F8BB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66915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B118945-ACA8-68E4-ABEA-97B97419F2B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38610" y="1979066"/>
            <a:ext cx="3665095" cy="246863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8E8BF66-96A0-8372-1A5F-EDE0906553F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69773" y="4626819"/>
            <a:ext cx="3402769" cy="1911668"/>
          </a:xfrm>
          <a:prstGeom prst="rect">
            <a:avLst/>
          </a:prstGeom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968328D-67F1-08C7-1F45-BD036818620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4457" y="5111220"/>
            <a:ext cx="4578044" cy="151374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42FF96A-99B2-2E08-8E5D-9F05570FC9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899" y="1424912"/>
            <a:ext cx="3985160" cy="341049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14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A4CD470-3967-7A5A-6A93-ABC369F99794}"/>
              </a:ext>
            </a:extLst>
          </p:cNvPr>
          <p:cNvSpPr txBox="1">
            <a:spLocks/>
          </p:cNvSpPr>
          <p:nvPr/>
        </p:nvSpPr>
        <p:spPr>
          <a:xfrm>
            <a:off x="787086" y="298972"/>
            <a:ext cx="3372787" cy="11034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24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2400" dirty="0">
                <a:latin typeface="+mn-lt"/>
              </a:rPr>
              <a:t>Cell 8</a:t>
            </a:r>
            <a:br>
              <a:rPr lang="en-US" sz="2400" b="1" dirty="0">
                <a:solidFill>
                  <a:srgbClr val="0070C0"/>
                </a:solidFill>
                <a:latin typeface="+mn-lt"/>
              </a:rPr>
            </a:br>
            <a:r>
              <a:rPr lang="en-US" sz="2400" dirty="0">
                <a:latin typeface="+mn-lt"/>
              </a:rPr>
              <a:t>phase_kickback.ipynb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99ACE150-F503-032B-E42A-78D3057E33C8}"/>
              </a:ext>
            </a:extLst>
          </p:cNvPr>
          <p:cNvSpPr/>
          <p:nvPr/>
        </p:nvSpPr>
        <p:spPr>
          <a:xfrm>
            <a:off x="1861514" y="5290046"/>
            <a:ext cx="587723" cy="8702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C17A915-DC6D-91D8-228B-DAA51D16ABC9}"/>
              </a:ext>
            </a:extLst>
          </p:cNvPr>
          <p:cNvSpPr/>
          <p:nvPr/>
        </p:nvSpPr>
        <p:spPr>
          <a:xfrm>
            <a:off x="1966444" y="1469882"/>
            <a:ext cx="649339" cy="20083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92772C9E-9D0F-1482-1546-7D1FCD76B7B7}"/>
              </a:ext>
            </a:extLst>
          </p:cNvPr>
          <p:cNvGrpSpPr/>
          <p:nvPr/>
        </p:nvGrpSpPr>
        <p:grpSpPr>
          <a:xfrm>
            <a:off x="3388280" y="1395937"/>
            <a:ext cx="1076632" cy="369332"/>
            <a:chOff x="4968362" y="2079211"/>
            <a:chExt cx="1076632" cy="369332"/>
          </a:xfrm>
        </p:grpSpPr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0F21AE81-B4C9-712E-847B-E7B0D5BBC89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B921B943-C009-DBD4-6744-0CD46473802C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ACF28A13-B03A-4B2C-4AEB-06156C112A8F}"/>
              </a:ext>
            </a:extLst>
          </p:cNvPr>
          <p:cNvGrpSpPr/>
          <p:nvPr/>
        </p:nvGrpSpPr>
        <p:grpSpPr>
          <a:xfrm>
            <a:off x="3064520" y="1979066"/>
            <a:ext cx="1076632" cy="369332"/>
            <a:chOff x="4704120" y="2356972"/>
            <a:chExt cx="1076632" cy="369332"/>
          </a:xfrm>
        </p:grpSpPr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804AD8F5-40F9-487C-1A58-35B83DD5E2B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7E1C4A32-6999-1D6E-447E-404578C4CB67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92CFF000-8AA5-1618-347A-3B913A81E83C}"/>
              </a:ext>
            </a:extLst>
          </p:cNvPr>
          <p:cNvGrpSpPr/>
          <p:nvPr/>
        </p:nvGrpSpPr>
        <p:grpSpPr>
          <a:xfrm>
            <a:off x="2658368" y="2573250"/>
            <a:ext cx="1068643" cy="369332"/>
            <a:chOff x="3647644" y="4910075"/>
            <a:chExt cx="1068643" cy="369332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CB873113-8430-393D-3FA0-AEA3A43AF9B6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8E339D82-B854-8724-7ED3-80E7B2C7D6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4708B1BE-ED90-8389-BC72-54FFCEF19B34}"/>
              </a:ext>
            </a:extLst>
          </p:cNvPr>
          <p:cNvGrpSpPr/>
          <p:nvPr/>
        </p:nvGrpSpPr>
        <p:grpSpPr>
          <a:xfrm>
            <a:off x="2346300" y="2974972"/>
            <a:ext cx="1064340" cy="369332"/>
            <a:chOff x="3647644" y="5421073"/>
            <a:chExt cx="1064340" cy="369332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A44344DB-35C6-90D8-A1BC-7E79ECFBEEAE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482656C7-365F-5234-764E-90F1568FC76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B53F8DA2-0D33-38AF-F849-589CC2F70C5F}"/>
              </a:ext>
            </a:extLst>
          </p:cNvPr>
          <p:cNvGrpSpPr/>
          <p:nvPr/>
        </p:nvGrpSpPr>
        <p:grpSpPr>
          <a:xfrm>
            <a:off x="2687730" y="3155831"/>
            <a:ext cx="1068643" cy="369332"/>
            <a:chOff x="3647644" y="5359159"/>
            <a:chExt cx="1068643" cy="369332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936B0691-85A7-B9AE-4059-27ACF341875E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9DED64EF-36A7-AF91-BFE3-E7C4FA13FB5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74CEB238-6A48-F9BE-7C29-272816EC19FA}"/>
              </a:ext>
            </a:extLst>
          </p:cNvPr>
          <p:cNvGrpSpPr/>
          <p:nvPr/>
        </p:nvGrpSpPr>
        <p:grpSpPr>
          <a:xfrm>
            <a:off x="3262064" y="4528946"/>
            <a:ext cx="1076632" cy="369332"/>
            <a:chOff x="2157212" y="5356391"/>
            <a:chExt cx="1076632" cy="369332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E6C777D0-12A7-EDB5-1CCE-01CFC5DE4C77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94248F94-4577-F872-372D-4C6ECF92488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75D5C795-BA14-1AC6-1D36-F7E6C58464C7}"/>
              </a:ext>
            </a:extLst>
          </p:cNvPr>
          <p:cNvGrpSpPr/>
          <p:nvPr/>
        </p:nvGrpSpPr>
        <p:grpSpPr>
          <a:xfrm>
            <a:off x="2702510" y="3729008"/>
            <a:ext cx="1076632" cy="369332"/>
            <a:chOff x="2157212" y="5356391"/>
            <a:chExt cx="1076632" cy="369332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E92FDF45-05F7-5E36-4DE1-EF6931B60F6C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3B8143D8-42F1-C718-A3B5-9FAC478F8BB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2392E39-F09F-0E14-67F8-223B0C8354DE}"/>
                  </a:ext>
                </a:extLst>
              </p:cNvPr>
              <p:cNvSpPr txBox="1"/>
              <p:nvPr/>
            </p:nvSpPr>
            <p:spPr>
              <a:xfrm>
                <a:off x="5254587" y="850699"/>
                <a:ext cx="2833141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The </a:t>
                </a:r>
                <a:r>
                  <a:rPr lang="en-US" b="1" dirty="0">
                    <a:solidFill>
                      <a:srgbClr val="7030A0"/>
                    </a:solidFill>
                  </a:rPr>
                  <a:t>CPhase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lin"/>
                            <m:ctrlPr>
                              <a:rPr lang="en-US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</m:e>
                    </m:d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gate has no measurable effect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is in the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"/>
                        <m:ctrlPr>
                          <a:rPr lang="en-US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en-US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state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2392E39-F09F-0E14-67F8-223B0C8354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4587" y="850699"/>
                <a:ext cx="2833141" cy="923330"/>
              </a:xfrm>
              <a:prstGeom prst="rect">
                <a:avLst/>
              </a:prstGeom>
              <a:blipFill>
                <a:blip r:embed="rId6"/>
                <a:stretch>
                  <a:fillRect t="-47020" r="-860" b="-741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71836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F3D4D9C8-E052-C6C3-4234-14239E82C26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0501" y="5155682"/>
            <a:ext cx="4572000" cy="1469279"/>
          </a:xfrm>
          <a:prstGeom prst="rect">
            <a:avLst/>
          </a:prstGeom>
          <a:ln>
            <a:noFill/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1C5906A-570B-6B71-4E6D-3690C33546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899" y="1414678"/>
            <a:ext cx="4083220" cy="344321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43DF285-084C-3C35-AE4D-64F62198210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84125" y="4626818"/>
            <a:ext cx="3402770" cy="1911669"/>
          </a:xfrm>
          <a:prstGeom prst="rect">
            <a:avLst/>
          </a:prstGeom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46C5F6D-A373-A7F6-7791-E0E339CD20CA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84125" y="2565588"/>
            <a:ext cx="3402770" cy="1911669"/>
          </a:xfrm>
          <a:prstGeom prst="rect">
            <a:avLst/>
          </a:prstGeom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40A6848-9C36-A345-9893-73C1A48C5F0B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84128" y="469078"/>
            <a:ext cx="3402767" cy="1911667"/>
          </a:xfrm>
          <a:prstGeom prst="rect">
            <a:avLst/>
          </a:prstGeom>
          <a:ln>
            <a:noFill/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15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A4CD470-3967-7A5A-6A93-ABC369F99794}"/>
              </a:ext>
            </a:extLst>
          </p:cNvPr>
          <p:cNvSpPr txBox="1">
            <a:spLocks/>
          </p:cNvSpPr>
          <p:nvPr/>
        </p:nvSpPr>
        <p:spPr>
          <a:xfrm>
            <a:off x="787086" y="298972"/>
            <a:ext cx="3372787" cy="11034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24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2400" dirty="0">
                <a:latin typeface="+mn-lt"/>
              </a:rPr>
              <a:t>Cell 9</a:t>
            </a:r>
            <a:br>
              <a:rPr lang="en-US" sz="2400" b="1" dirty="0">
                <a:solidFill>
                  <a:srgbClr val="0070C0"/>
                </a:solidFill>
                <a:latin typeface="+mn-lt"/>
              </a:rPr>
            </a:br>
            <a:r>
              <a:rPr lang="en-US" sz="2400" dirty="0">
                <a:latin typeface="+mn-lt"/>
              </a:rPr>
              <a:t>phase_kickback.ipynb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99ACE150-F503-032B-E42A-78D3057E33C8}"/>
              </a:ext>
            </a:extLst>
          </p:cNvPr>
          <p:cNvSpPr/>
          <p:nvPr/>
        </p:nvSpPr>
        <p:spPr>
          <a:xfrm>
            <a:off x="621506" y="5754741"/>
            <a:ext cx="421482" cy="44365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C17A915-DC6D-91D8-228B-DAA51D16ABC9}"/>
              </a:ext>
            </a:extLst>
          </p:cNvPr>
          <p:cNvSpPr/>
          <p:nvPr/>
        </p:nvSpPr>
        <p:spPr>
          <a:xfrm>
            <a:off x="1996425" y="1443967"/>
            <a:ext cx="420544" cy="20083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E9B433C-F924-115E-73DC-75DCB73305C4}"/>
              </a:ext>
            </a:extLst>
          </p:cNvPr>
          <p:cNvGrpSpPr/>
          <p:nvPr/>
        </p:nvGrpSpPr>
        <p:grpSpPr>
          <a:xfrm>
            <a:off x="3186582" y="1374706"/>
            <a:ext cx="1076632" cy="369332"/>
            <a:chOff x="4968362" y="2079211"/>
            <a:chExt cx="1076632" cy="369332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D3DCFBC6-91C6-CC53-5945-7116B1F1975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586106D-6E15-3521-F262-411B4F0A897B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8731D777-F816-8B5D-D1EC-FE24C8125F75}"/>
              </a:ext>
            </a:extLst>
          </p:cNvPr>
          <p:cNvGrpSpPr/>
          <p:nvPr/>
        </p:nvGrpSpPr>
        <p:grpSpPr>
          <a:xfrm>
            <a:off x="1112719" y="2581680"/>
            <a:ext cx="1076632" cy="369332"/>
            <a:chOff x="4704120" y="2356972"/>
            <a:chExt cx="1076632" cy="369332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BCBE228D-E990-F0D6-9060-C4FD7F79659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1E80792-3386-7580-8AA6-E49FF170A161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AA35232-22D3-5891-AB69-02CE042BFA99}"/>
              </a:ext>
            </a:extLst>
          </p:cNvPr>
          <p:cNvGrpSpPr/>
          <p:nvPr/>
        </p:nvGrpSpPr>
        <p:grpSpPr>
          <a:xfrm>
            <a:off x="2706506" y="2780565"/>
            <a:ext cx="1068643" cy="369332"/>
            <a:chOff x="3647644" y="4910075"/>
            <a:chExt cx="1068643" cy="36933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2531761-AF86-30A1-9EE6-F52873827E62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8A9CBACA-845B-0674-4E32-A1234B36BBA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06A2FCA-4374-D5C9-4868-FE2D7697E83F}"/>
              </a:ext>
            </a:extLst>
          </p:cNvPr>
          <p:cNvGrpSpPr/>
          <p:nvPr/>
        </p:nvGrpSpPr>
        <p:grpSpPr>
          <a:xfrm>
            <a:off x="2706506" y="3386202"/>
            <a:ext cx="1064340" cy="369332"/>
            <a:chOff x="3647644" y="5421073"/>
            <a:chExt cx="1064340" cy="36933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07CF964-F22D-E062-21BA-19FF416DEEBC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BD11A3EA-7A25-CB14-A24A-B38C31A1D74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40C4FA2-A0C0-00FC-D695-2211D060E49E}"/>
              </a:ext>
            </a:extLst>
          </p:cNvPr>
          <p:cNvGrpSpPr/>
          <p:nvPr/>
        </p:nvGrpSpPr>
        <p:grpSpPr>
          <a:xfrm>
            <a:off x="2706506" y="3987538"/>
            <a:ext cx="1068643" cy="369332"/>
            <a:chOff x="3647644" y="5359159"/>
            <a:chExt cx="1068643" cy="36933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A13AF96-AFF0-B95F-73F6-60049BC0F350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74E42010-64DF-48BF-475E-8369DC41B85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A04693F9-5625-575B-5A74-B75218EB5526}"/>
              </a:ext>
            </a:extLst>
          </p:cNvPr>
          <p:cNvSpPr/>
          <p:nvPr/>
        </p:nvSpPr>
        <p:spPr>
          <a:xfrm>
            <a:off x="5666282" y="3612630"/>
            <a:ext cx="502170" cy="519331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5103E80-804D-5F91-D453-D29D0C7AA521}"/>
              </a:ext>
            </a:extLst>
          </p:cNvPr>
          <p:cNvSpPr/>
          <p:nvPr/>
        </p:nvSpPr>
        <p:spPr>
          <a:xfrm>
            <a:off x="1971309" y="5322986"/>
            <a:ext cx="502170" cy="800496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59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2" grpId="0" animBg="1"/>
      <p:bldP spid="27" grpId="0" animBg="1"/>
      <p:bldP spid="2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9A39831F-5F82-E988-8118-361F3B2FB23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38610" y="1949005"/>
            <a:ext cx="3665095" cy="2494824"/>
          </a:xfrm>
          <a:prstGeom prst="rect">
            <a:avLst/>
          </a:prstGeom>
          <a:ln>
            <a:noFill/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3D4D9C8-E052-C6C3-4234-14239E82C26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0501" y="5155682"/>
            <a:ext cx="4572000" cy="1469279"/>
          </a:xfrm>
          <a:prstGeom prst="rect">
            <a:avLst/>
          </a:prstGeom>
          <a:ln>
            <a:noFill/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1C5906A-570B-6B71-4E6D-3690C33546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899" y="1414678"/>
            <a:ext cx="4083220" cy="344321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43DF285-084C-3C35-AE4D-64F621982105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84125" y="4626818"/>
            <a:ext cx="3402770" cy="1911669"/>
          </a:xfrm>
          <a:prstGeom prst="rect">
            <a:avLst/>
          </a:prstGeom>
          <a:ln>
            <a:noFill/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16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A4CD470-3967-7A5A-6A93-ABC369F99794}"/>
              </a:ext>
            </a:extLst>
          </p:cNvPr>
          <p:cNvSpPr txBox="1">
            <a:spLocks/>
          </p:cNvSpPr>
          <p:nvPr/>
        </p:nvSpPr>
        <p:spPr>
          <a:xfrm>
            <a:off x="787086" y="298972"/>
            <a:ext cx="3372787" cy="11034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24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2400" dirty="0">
                <a:latin typeface="+mn-lt"/>
              </a:rPr>
              <a:t>Cell 9</a:t>
            </a:r>
            <a:br>
              <a:rPr lang="en-US" sz="2400" b="1" dirty="0">
                <a:solidFill>
                  <a:srgbClr val="0070C0"/>
                </a:solidFill>
                <a:latin typeface="+mn-lt"/>
              </a:rPr>
            </a:br>
            <a:r>
              <a:rPr lang="en-US" sz="2400" dirty="0">
                <a:latin typeface="+mn-lt"/>
              </a:rPr>
              <a:t>phase_kickback.ipynb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99ACE150-F503-032B-E42A-78D3057E33C8}"/>
              </a:ext>
            </a:extLst>
          </p:cNvPr>
          <p:cNvSpPr/>
          <p:nvPr/>
        </p:nvSpPr>
        <p:spPr>
          <a:xfrm>
            <a:off x="621506" y="5754741"/>
            <a:ext cx="421482" cy="44365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C17A915-DC6D-91D8-228B-DAA51D16ABC9}"/>
              </a:ext>
            </a:extLst>
          </p:cNvPr>
          <p:cNvSpPr/>
          <p:nvPr/>
        </p:nvSpPr>
        <p:spPr>
          <a:xfrm>
            <a:off x="1996425" y="1443967"/>
            <a:ext cx="420544" cy="20083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E9B433C-F924-115E-73DC-75DCB73305C4}"/>
              </a:ext>
            </a:extLst>
          </p:cNvPr>
          <p:cNvGrpSpPr/>
          <p:nvPr/>
        </p:nvGrpSpPr>
        <p:grpSpPr>
          <a:xfrm>
            <a:off x="3186582" y="1374706"/>
            <a:ext cx="1076632" cy="369332"/>
            <a:chOff x="4968362" y="2079211"/>
            <a:chExt cx="1076632" cy="369332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D3DCFBC6-91C6-CC53-5945-7116B1F1975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586106D-6E15-3521-F262-411B4F0A897B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8731D777-F816-8B5D-D1EC-FE24C8125F75}"/>
              </a:ext>
            </a:extLst>
          </p:cNvPr>
          <p:cNvGrpSpPr/>
          <p:nvPr/>
        </p:nvGrpSpPr>
        <p:grpSpPr>
          <a:xfrm>
            <a:off x="1112719" y="2581680"/>
            <a:ext cx="1076632" cy="369332"/>
            <a:chOff x="4704120" y="2356972"/>
            <a:chExt cx="1076632" cy="369332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BCBE228D-E990-F0D6-9060-C4FD7F79659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1E80792-3386-7580-8AA6-E49FF170A161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AA35232-22D3-5891-AB69-02CE042BFA99}"/>
              </a:ext>
            </a:extLst>
          </p:cNvPr>
          <p:cNvGrpSpPr/>
          <p:nvPr/>
        </p:nvGrpSpPr>
        <p:grpSpPr>
          <a:xfrm>
            <a:off x="2706506" y="2780565"/>
            <a:ext cx="1068643" cy="369332"/>
            <a:chOff x="3647644" y="4910075"/>
            <a:chExt cx="1068643" cy="36933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2531761-AF86-30A1-9EE6-F52873827E62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8A9CBACA-845B-0674-4E32-A1234B36BBA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06A2FCA-4374-D5C9-4868-FE2D7697E83F}"/>
              </a:ext>
            </a:extLst>
          </p:cNvPr>
          <p:cNvGrpSpPr/>
          <p:nvPr/>
        </p:nvGrpSpPr>
        <p:grpSpPr>
          <a:xfrm>
            <a:off x="2706506" y="3386202"/>
            <a:ext cx="1064340" cy="369332"/>
            <a:chOff x="3647644" y="5421073"/>
            <a:chExt cx="1064340" cy="36933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07CF964-F22D-E062-21BA-19FF416DEEBC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BD11A3EA-7A25-CB14-A24A-B38C31A1D74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40C4FA2-A0C0-00FC-D695-2211D060E49E}"/>
              </a:ext>
            </a:extLst>
          </p:cNvPr>
          <p:cNvGrpSpPr/>
          <p:nvPr/>
        </p:nvGrpSpPr>
        <p:grpSpPr>
          <a:xfrm>
            <a:off x="2706506" y="3987538"/>
            <a:ext cx="1068643" cy="369332"/>
            <a:chOff x="3647644" y="5359159"/>
            <a:chExt cx="1068643" cy="36933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A13AF96-AFF0-B95F-73F6-60049BC0F350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74E42010-64DF-48BF-475E-8369DC41B85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EE73D1B-0AAE-DB16-E683-A2F949AA0B55}"/>
              </a:ext>
            </a:extLst>
          </p:cNvPr>
          <p:cNvGrpSpPr/>
          <p:nvPr/>
        </p:nvGrpSpPr>
        <p:grpSpPr>
          <a:xfrm>
            <a:off x="1922799" y="4179699"/>
            <a:ext cx="1076632" cy="369332"/>
            <a:chOff x="2157212" y="5356391"/>
            <a:chExt cx="1076632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CB8BE9A-E8D8-ED1E-7C11-9DD9E2A43ED3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44D12B71-E832-4CB2-4E9D-AD2198484F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A5D9197-C5FA-6CB6-D027-1B246A04E7E0}"/>
                  </a:ext>
                </a:extLst>
              </p:cNvPr>
              <p:cNvSpPr txBox="1"/>
              <p:nvPr/>
            </p:nvSpPr>
            <p:spPr>
              <a:xfrm>
                <a:off x="5254587" y="850699"/>
                <a:ext cx="2892567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Because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is in the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"/>
                        <m:ctrlP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state,</a:t>
                </a:r>
              </a:p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the </a:t>
                </a:r>
                <a:r>
                  <a:rPr lang="en-US" b="1" dirty="0">
                    <a:solidFill>
                      <a:srgbClr val="7030A0"/>
                    </a:solidFill>
                  </a:rPr>
                  <a:t>CPhase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lin"/>
                            <m:ctrlPr>
                              <a:rPr lang="en-US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</m:e>
                    </m:d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gate has affected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due to kickback</a:t>
                </a: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A5D9197-C5FA-6CB6-D027-1B246A04E7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4587" y="850699"/>
                <a:ext cx="2892567" cy="923330"/>
              </a:xfrm>
              <a:prstGeom prst="rect">
                <a:avLst/>
              </a:prstGeom>
              <a:blipFill>
                <a:blip r:embed="rId6"/>
                <a:stretch>
                  <a:fillRect l="-1266" t="-48344" r="-1477" b="-410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9FC58673-65F4-AFC9-49B3-E00997646A93}"/>
              </a:ext>
            </a:extLst>
          </p:cNvPr>
          <p:cNvCxnSpPr>
            <a:cxnSpLocks/>
          </p:cNvCxnSpPr>
          <p:nvPr/>
        </p:nvCxnSpPr>
        <p:spPr>
          <a:xfrm>
            <a:off x="6457950" y="1744038"/>
            <a:ext cx="1149558" cy="1943542"/>
          </a:xfrm>
          <a:prstGeom prst="line">
            <a:avLst/>
          </a:prstGeom>
          <a:ln w="38100">
            <a:solidFill>
              <a:srgbClr val="7030A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2544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>
            <a:extLst>
              <a:ext uri="{FF2B5EF4-FFF2-40B4-BE49-F238E27FC236}">
                <a16:creationId xmlns:a16="http://schemas.microsoft.com/office/drawing/2014/main" id="{28AD9C8F-43BF-0E26-00B4-6A04177F38E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57589" y="505418"/>
            <a:ext cx="3291021" cy="1856546"/>
          </a:xfrm>
          <a:prstGeom prst="rect">
            <a:avLst/>
          </a:prstGeom>
          <a:ln>
            <a:noFill/>
          </a:ln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FDCBFEFA-3BD8-3A9A-7760-2A7561F6854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47018" y="2581966"/>
            <a:ext cx="3312163" cy="1868473"/>
          </a:xfrm>
          <a:prstGeom prst="rect">
            <a:avLst/>
          </a:prstGeom>
          <a:ln>
            <a:noFill/>
          </a:ln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DD98F6E7-F57C-75C4-D471-ECB9EA9BB0A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47018" y="4670440"/>
            <a:ext cx="3312163" cy="1868473"/>
          </a:xfrm>
          <a:prstGeom prst="rect">
            <a:avLst/>
          </a:prstGeom>
          <a:ln>
            <a:noFill/>
          </a:ln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87795CB5-B307-6440-F5F3-665F30FC571E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165" y="5039793"/>
            <a:ext cx="4959481" cy="144990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5ADAD54-E68F-640D-C26F-8670F69151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0899" y="1395857"/>
            <a:ext cx="4271871" cy="346203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17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A4CD470-3967-7A5A-6A93-ABC369F99794}"/>
              </a:ext>
            </a:extLst>
          </p:cNvPr>
          <p:cNvSpPr txBox="1">
            <a:spLocks/>
          </p:cNvSpPr>
          <p:nvPr/>
        </p:nvSpPr>
        <p:spPr>
          <a:xfrm>
            <a:off x="787086" y="298972"/>
            <a:ext cx="3372787" cy="11034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24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2400" dirty="0">
                <a:latin typeface="+mn-lt"/>
              </a:rPr>
              <a:t>Cell 10</a:t>
            </a:r>
            <a:br>
              <a:rPr lang="en-US" sz="2400" b="1" dirty="0">
                <a:solidFill>
                  <a:srgbClr val="0070C0"/>
                </a:solidFill>
                <a:latin typeface="+mn-lt"/>
              </a:rPr>
            </a:br>
            <a:r>
              <a:rPr lang="en-US" sz="2400" dirty="0">
                <a:latin typeface="+mn-lt"/>
              </a:rPr>
              <a:t>phase_kickback.ipynb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C17A915-DC6D-91D8-228B-DAA51D16ABC9}"/>
              </a:ext>
            </a:extLst>
          </p:cNvPr>
          <p:cNvSpPr/>
          <p:nvPr/>
        </p:nvSpPr>
        <p:spPr>
          <a:xfrm>
            <a:off x="3063868" y="1433691"/>
            <a:ext cx="1216307" cy="23198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E9B433C-F924-115E-73DC-75DCB73305C4}"/>
              </a:ext>
            </a:extLst>
          </p:cNvPr>
          <p:cNvGrpSpPr/>
          <p:nvPr/>
        </p:nvGrpSpPr>
        <p:grpSpPr>
          <a:xfrm>
            <a:off x="3201448" y="1990263"/>
            <a:ext cx="1076632" cy="369332"/>
            <a:chOff x="4968362" y="2079211"/>
            <a:chExt cx="1076632" cy="369332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D3DCFBC6-91C6-CC53-5945-7116B1F1975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586106D-6E15-3521-F262-411B4F0A897B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8731D777-F816-8B5D-D1EC-FE24C8125F75}"/>
              </a:ext>
            </a:extLst>
          </p:cNvPr>
          <p:cNvGrpSpPr/>
          <p:nvPr/>
        </p:nvGrpSpPr>
        <p:grpSpPr>
          <a:xfrm>
            <a:off x="2236971" y="2626802"/>
            <a:ext cx="1076632" cy="369332"/>
            <a:chOff x="4704120" y="2356972"/>
            <a:chExt cx="1076632" cy="369332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BCBE228D-E990-F0D6-9060-C4FD7F79659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1E80792-3386-7580-8AA6-E49FF170A161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AA35232-22D3-5891-AB69-02CE042BFA99}"/>
              </a:ext>
            </a:extLst>
          </p:cNvPr>
          <p:cNvGrpSpPr/>
          <p:nvPr/>
        </p:nvGrpSpPr>
        <p:grpSpPr>
          <a:xfrm>
            <a:off x="2852103" y="3051651"/>
            <a:ext cx="1068643" cy="369332"/>
            <a:chOff x="3647644" y="4910075"/>
            <a:chExt cx="1068643" cy="36933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2531761-AF86-30A1-9EE6-F52873827E62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8A9CBACA-845B-0674-4E32-A1234B36BBA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06A2FCA-4374-D5C9-4868-FE2D7697E83F}"/>
              </a:ext>
            </a:extLst>
          </p:cNvPr>
          <p:cNvGrpSpPr/>
          <p:nvPr/>
        </p:nvGrpSpPr>
        <p:grpSpPr>
          <a:xfrm>
            <a:off x="2507288" y="3487375"/>
            <a:ext cx="1064340" cy="369332"/>
            <a:chOff x="3647644" y="5421073"/>
            <a:chExt cx="1064340" cy="36933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07CF964-F22D-E062-21BA-19FF416DEEBC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BD11A3EA-7A25-CB14-A24A-B38C31A1D74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40C4FA2-A0C0-00FC-D695-2211D060E49E}"/>
              </a:ext>
            </a:extLst>
          </p:cNvPr>
          <p:cNvGrpSpPr/>
          <p:nvPr/>
        </p:nvGrpSpPr>
        <p:grpSpPr>
          <a:xfrm>
            <a:off x="2839152" y="4331321"/>
            <a:ext cx="1068643" cy="369332"/>
            <a:chOff x="3647644" y="5359159"/>
            <a:chExt cx="1068643" cy="36933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A13AF96-AFF0-B95F-73F6-60049BC0F350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74E42010-64DF-48BF-475E-8369DC41B85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A04693F9-5625-575B-5A74-B75218EB5526}"/>
              </a:ext>
            </a:extLst>
          </p:cNvPr>
          <p:cNvSpPr/>
          <p:nvPr/>
        </p:nvSpPr>
        <p:spPr>
          <a:xfrm>
            <a:off x="5441430" y="1402427"/>
            <a:ext cx="734518" cy="718681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5103E80-804D-5F91-D453-D29D0C7AA521}"/>
              </a:ext>
            </a:extLst>
          </p:cNvPr>
          <p:cNvSpPr/>
          <p:nvPr/>
        </p:nvSpPr>
        <p:spPr>
          <a:xfrm>
            <a:off x="981958" y="5106865"/>
            <a:ext cx="502170" cy="5144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10D790A-1A5E-D695-C021-D454366B27DA}"/>
              </a:ext>
            </a:extLst>
          </p:cNvPr>
          <p:cNvSpPr/>
          <p:nvPr/>
        </p:nvSpPr>
        <p:spPr>
          <a:xfrm>
            <a:off x="2313921" y="5192719"/>
            <a:ext cx="616224" cy="8258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286B4EA-DB3B-CD5C-F575-F15431F1C58F}"/>
              </a:ext>
            </a:extLst>
          </p:cNvPr>
          <p:cNvSpPr/>
          <p:nvPr/>
        </p:nvSpPr>
        <p:spPr>
          <a:xfrm>
            <a:off x="5441430" y="3478727"/>
            <a:ext cx="734518" cy="718681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988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500"/>
                            </p:stCondLst>
                            <p:childTnLst>
                              <p:par>
                                <p:cTn id="5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27" grpId="0" animBg="1"/>
      <p:bldP spid="28" grpId="0" animBg="1"/>
      <p:bldP spid="36" grpId="0" animBg="1"/>
      <p:bldP spid="3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DD98F6E7-F57C-75C4-D471-ECB9EA9BB0A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00897" y="4670440"/>
            <a:ext cx="3312163" cy="1868473"/>
          </a:xfrm>
          <a:prstGeom prst="rect">
            <a:avLst/>
          </a:prstGeom>
          <a:ln>
            <a:noFill/>
          </a:ln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87795CB5-B307-6440-F5F3-665F30FC571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165" y="5039793"/>
            <a:ext cx="4959481" cy="144990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5ADAD54-E68F-640D-C26F-8670F69151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899" y="1395857"/>
            <a:ext cx="4271871" cy="346203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18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A4CD470-3967-7A5A-6A93-ABC369F99794}"/>
              </a:ext>
            </a:extLst>
          </p:cNvPr>
          <p:cNvSpPr txBox="1">
            <a:spLocks/>
          </p:cNvSpPr>
          <p:nvPr/>
        </p:nvSpPr>
        <p:spPr>
          <a:xfrm>
            <a:off x="787086" y="298972"/>
            <a:ext cx="3372787" cy="11034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24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2400" dirty="0">
                <a:latin typeface="+mn-lt"/>
              </a:rPr>
              <a:t>Cell 10</a:t>
            </a:r>
            <a:br>
              <a:rPr lang="en-US" sz="2400" b="1" dirty="0">
                <a:solidFill>
                  <a:srgbClr val="0070C0"/>
                </a:solidFill>
                <a:latin typeface="+mn-lt"/>
              </a:rPr>
            </a:br>
            <a:r>
              <a:rPr lang="en-US" sz="2400" dirty="0">
                <a:latin typeface="+mn-lt"/>
              </a:rPr>
              <a:t>phase_kickback.ipynb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C17A915-DC6D-91D8-228B-DAA51D16ABC9}"/>
              </a:ext>
            </a:extLst>
          </p:cNvPr>
          <p:cNvSpPr/>
          <p:nvPr/>
        </p:nvSpPr>
        <p:spPr>
          <a:xfrm>
            <a:off x="3063868" y="1433691"/>
            <a:ext cx="1216307" cy="23198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E9B433C-F924-115E-73DC-75DCB73305C4}"/>
              </a:ext>
            </a:extLst>
          </p:cNvPr>
          <p:cNvGrpSpPr/>
          <p:nvPr/>
        </p:nvGrpSpPr>
        <p:grpSpPr>
          <a:xfrm>
            <a:off x="3201448" y="1990263"/>
            <a:ext cx="1076632" cy="369332"/>
            <a:chOff x="4968362" y="2079211"/>
            <a:chExt cx="1076632" cy="369332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D3DCFBC6-91C6-CC53-5945-7116B1F1975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586106D-6E15-3521-F262-411B4F0A897B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8731D777-F816-8B5D-D1EC-FE24C8125F75}"/>
              </a:ext>
            </a:extLst>
          </p:cNvPr>
          <p:cNvGrpSpPr/>
          <p:nvPr/>
        </p:nvGrpSpPr>
        <p:grpSpPr>
          <a:xfrm>
            <a:off x="2236971" y="2626802"/>
            <a:ext cx="1076632" cy="369332"/>
            <a:chOff x="4704120" y="2356972"/>
            <a:chExt cx="1076632" cy="369332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BCBE228D-E990-F0D6-9060-C4FD7F79659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1E80792-3386-7580-8AA6-E49FF170A161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AA35232-22D3-5891-AB69-02CE042BFA99}"/>
              </a:ext>
            </a:extLst>
          </p:cNvPr>
          <p:cNvGrpSpPr/>
          <p:nvPr/>
        </p:nvGrpSpPr>
        <p:grpSpPr>
          <a:xfrm>
            <a:off x="2852103" y="3051651"/>
            <a:ext cx="1068643" cy="369332"/>
            <a:chOff x="3647644" y="4910075"/>
            <a:chExt cx="1068643" cy="36933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2531761-AF86-30A1-9EE6-F52873827E62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8A9CBACA-845B-0674-4E32-A1234B36BBA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06A2FCA-4374-D5C9-4868-FE2D7697E83F}"/>
              </a:ext>
            </a:extLst>
          </p:cNvPr>
          <p:cNvGrpSpPr/>
          <p:nvPr/>
        </p:nvGrpSpPr>
        <p:grpSpPr>
          <a:xfrm>
            <a:off x="2507288" y="3487375"/>
            <a:ext cx="1064340" cy="369332"/>
            <a:chOff x="3647644" y="5421073"/>
            <a:chExt cx="1064340" cy="36933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07CF964-F22D-E062-21BA-19FF416DEEBC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BD11A3EA-7A25-CB14-A24A-B38C31A1D74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40C4FA2-A0C0-00FC-D695-2211D060E49E}"/>
              </a:ext>
            </a:extLst>
          </p:cNvPr>
          <p:cNvGrpSpPr/>
          <p:nvPr/>
        </p:nvGrpSpPr>
        <p:grpSpPr>
          <a:xfrm>
            <a:off x="2839152" y="4331321"/>
            <a:ext cx="1068643" cy="369332"/>
            <a:chOff x="3647644" y="5359159"/>
            <a:chExt cx="1068643" cy="36933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A13AF96-AFF0-B95F-73F6-60049BC0F350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74E42010-64DF-48BF-475E-8369DC41B85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25103E80-804D-5F91-D453-D29D0C7AA521}"/>
              </a:ext>
            </a:extLst>
          </p:cNvPr>
          <p:cNvSpPr/>
          <p:nvPr/>
        </p:nvSpPr>
        <p:spPr>
          <a:xfrm>
            <a:off x="981958" y="5106865"/>
            <a:ext cx="502170" cy="5144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10D790A-1A5E-D695-C021-D454366B27DA}"/>
              </a:ext>
            </a:extLst>
          </p:cNvPr>
          <p:cNvSpPr/>
          <p:nvPr/>
        </p:nvSpPr>
        <p:spPr>
          <a:xfrm>
            <a:off x="2313921" y="5192719"/>
            <a:ext cx="616224" cy="8258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CF26935-817E-A133-F799-BC2A3761FAD4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26851" y="2043865"/>
            <a:ext cx="3660255" cy="2493217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883ADF9A-F978-CF4C-E2AD-F1F8A8651F86}"/>
              </a:ext>
            </a:extLst>
          </p:cNvPr>
          <p:cNvGrpSpPr/>
          <p:nvPr/>
        </p:nvGrpSpPr>
        <p:grpSpPr>
          <a:xfrm>
            <a:off x="1994012" y="4531311"/>
            <a:ext cx="1076632" cy="369332"/>
            <a:chOff x="2157212" y="5356391"/>
            <a:chExt cx="1076632" cy="369332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94EC823-7885-3036-311C-62EEBFE077FB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278B01D5-877A-7A3E-CDBC-828D641B6AB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B80E497-1C7C-FDF3-3CB2-E6805ED320F1}"/>
                  </a:ext>
                </a:extLst>
              </p:cNvPr>
              <p:cNvSpPr txBox="1"/>
              <p:nvPr/>
            </p:nvSpPr>
            <p:spPr>
              <a:xfrm>
                <a:off x="5610695" y="742347"/>
                <a:ext cx="2892567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Because all measurements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are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"/>
                        <m:ctrlPr>
                          <a:rPr lang="en-US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en-US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we know the initial phase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is equal to the </a:t>
                </a:r>
                <a:r>
                  <a:rPr lang="en-US" b="1" dirty="0">
                    <a:solidFill>
                      <a:srgbClr val="7030A0"/>
                    </a:solidFill>
                  </a:rPr>
                  <a:t>CPhase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lin"/>
                            <m:ctrlPr>
                              <a:rPr lang="en-US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</m:e>
                    </m:d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gate</a:t>
                </a: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B80E497-1C7C-FDF3-3CB2-E6805ED320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0695" y="742347"/>
                <a:ext cx="2892567" cy="1200329"/>
              </a:xfrm>
              <a:prstGeom prst="rect">
                <a:avLst/>
              </a:prstGeom>
              <a:blipFill>
                <a:blip r:embed="rId6"/>
                <a:stretch>
                  <a:fillRect l="-842" t="-14213" r="-2526" b="-538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78810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8303DE2C-829C-DA61-DB56-D5D818C0C31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47016" y="4655245"/>
            <a:ext cx="3312163" cy="1883668"/>
          </a:xfrm>
          <a:prstGeom prst="rect">
            <a:avLst/>
          </a:prstGeom>
          <a:ln>
            <a:noFill/>
          </a:ln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E7D716FA-82BF-C364-A442-3D3058C215B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47017" y="2581967"/>
            <a:ext cx="3312163" cy="1883668"/>
          </a:xfrm>
          <a:prstGeom prst="rect">
            <a:avLst/>
          </a:prstGeom>
          <a:ln>
            <a:noFill/>
          </a:ln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C0451B5-303B-57B5-7FC8-0BD299BF0F1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2449" y="488186"/>
            <a:ext cx="3312164" cy="1883668"/>
          </a:xfrm>
          <a:prstGeom prst="rect">
            <a:avLst/>
          </a:prstGeom>
          <a:ln>
            <a:noFill/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2F75943-BC57-7E47-4DA6-33C42F03732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4670" y="5030334"/>
            <a:ext cx="5029622" cy="1476628"/>
          </a:xfrm>
          <a:prstGeom prst="rect">
            <a:avLst/>
          </a:prstGeom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6C309EE-0E82-22AD-FF52-E1EC760450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0899" y="1402427"/>
            <a:ext cx="4266692" cy="346203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19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A4CD470-3967-7A5A-6A93-ABC369F99794}"/>
              </a:ext>
            </a:extLst>
          </p:cNvPr>
          <p:cNvSpPr txBox="1">
            <a:spLocks/>
          </p:cNvSpPr>
          <p:nvPr/>
        </p:nvSpPr>
        <p:spPr>
          <a:xfrm>
            <a:off x="787086" y="298972"/>
            <a:ext cx="3372787" cy="11034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24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2400">
                <a:latin typeface="+mn-lt"/>
              </a:rPr>
              <a:t>Cell 11</a:t>
            </a:r>
            <a:br>
              <a:rPr lang="en-US" sz="2400" b="1" dirty="0">
                <a:solidFill>
                  <a:srgbClr val="0070C0"/>
                </a:solidFill>
                <a:latin typeface="+mn-lt"/>
              </a:rPr>
            </a:br>
            <a:r>
              <a:rPr lang="en-US" sz="2400" dirty="0">
                <a:latin typeface="+mn-lt"/>
              </a:rPr>
              <a:t>phase_kickback.ipynb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C17A915-DC6D-91D8-228B-DAA51D16ABC9}"/>
              </a:ext>
            </a:extLst>
          </p:cNvPr>
          <p:cNvSpPr/>
          <p:nvPr/>
        </p:nvSpPr>
        <p:spPr>
          <a:xfrm>
            <a:off x="3063868" y="1433691"/>
            <a:ext cx="1216307" cy="23198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E9B433C-F924-115E-73DC-75DCB73305C4}"/>
              </a:ext>
            </a:extLst>
          </p:cNvPr>
          <p:cNvGrpSpPr/>
          <p:nvPr/>
        </p:nvGrpSpPr>
        <p:grpSpPr>
          <a:xfrm>
            <a:off x="3201448" y="1990263"/>
            <a:ext cx="1076632" cy="369332"/>
            <a:chOff x="4968362" y="2079211"/>
            <a:chExt cx="1076632" cy="369332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D3DCFBC6-91C6-CC53-5945-7116B1F1975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586106D-6E15-3521-F262-411B4F0A897B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8731D777-F816-8B5D-D1EC-FE24C8125F75}"/>
              </a:ext>
            </a:extLst>
          </p:cNvPr>
          <p:cNvGrpSpPr/>
          <p:nvPr/>
        </p:nvGrpSpPr>
        <p:grpSpPr>
          <a:xfrm>
            <a:off x="2236971" y="2626802"/>
            <a:ext cx="1076632" cy="369332"/>
            <a:chOff x="4704120" y="2356972"/>
            <a:chExt cx="1076632" cy="369332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BCBE228D-E990-F0D6-9060-C4FD7F79659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1E80792-3386-7580-8AA6-E49FF170A161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AA35232-22D3-5891-AB69-02CE042BFA99}"/>
              </a:ext>
            </a:extLst>
          </p:cNvPr>
          <p:cNvGrpSpPr/>
          <p:nvPr/>
        </p:nvGrpSpPr>
        <p:grpSpPr>
          <a:xfrm>
            <a:off x="2852103" y="3051651"/>
            <a:ext cx="1068643" cy="369332"/>
            <a:chOff x="3647644" y="4910075"/>
            <a:chExt cx="1068643" cy="36933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2531761-AF86-30A1-9EE6-F52873827E62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8A9CBACA-845B-0674-4E32-A1234B36BBA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06A2FCA-4374-D5C9-4868-FE2D7697E83F}"/>
              </a:ext>
            </a:extLst>
          </p:cNvPr>
          <p:cNvGrpSpPr/>
          <p:nvPr/>
        </p:nvGrpSpPr>
        <p:grpSpPr>
          <a:xfrm>
            <a:off x="2507288" y="3487375"/>
            <a:ext cx="1064340" cy="369332"/>
            <a:chOff x="3647644" y="5421073"/>
            <a:chExt cx="1064340" cy="36933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07CF964-F22D-E062-21BA-19FF416DEEBC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BD11A3EA-7A25-CB14-A24A-B38C31A1D74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40C4FA2-A0C0-00FC-D695-2211D060E49E}"/>
              </a:ext>
            </a:extLst>
          </p:cNvPr>
          <p:cNvGrpSpPr/>
          <p:nvPr/>
        </p:nvGrpSpPr>
        <p:grpSpPr>
          <a:xfrm>
            <a:off x="2839152" y="4331321"/>
            <a:ext cx="1068643" cy="369332"/>
            <a:chOff x="3647644" y="5359159"/>
            <a:chExt cx="1068643" cy="36933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A13AF96-AFF0-B95F-73F6-60049BC0F350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74E42010-64DF-48BF-475E-8369DC41B85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A04693F9-5625-575B-5A74-B75218EB5526}"/>
              </a:ext>
            </a:extLst>
          </p:cNvPr>
          <p:cNvSpPr/>
          <p:nvPr/>
        </p:nvSpPr>
        <p:spPr>
          <a:xfrm>
            <a:off x="5441430" y="1402427"/>
            <a:ext cx="734518" cy="718681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5103E80-804D-5F91-D453-D29D0C7AA521}"/>
              </a:ext>
            </a:extLst>
          </p:cNvPr>
          <p:cNvSpPr/>
          <p:nvPr/>
        </p:nvSpPr>
        <p:spPr>
          <a:xfrm>
            <a:off x="981958" y="5106865"/>
            <a:ext cx="502170" cy="5144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10D790A-1A5E-D695-C021-D454366B27DA}"/>
              </a:ext>
            </a:extLst>
          </p:cNvPr>
          <p:cNvSpPr/>
          <p:nvPr/>
        </p:nvSpPr>
        <p:spPr>
          <a:xfrm>
            <a:off x="2313921" y="5192719"/>
            <a:ext cx="616224" cy="8258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286B4EA-DB3B-CD5C-F575-F15431F1C58F}"/>
              </a:ext>
            </a:extLst>
          </p:cNvPr>
          <p:cNvSpPr/>
          <p:nvPr/>
        </p:nvSpPr>
        <p:spPr>
          <a:xfrm>
            <a:off x="5441430" y="3478727"/>
            <a:ext cx="734518" cy="718681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317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500"/>
                            </p:stCondLst>
                            <p:childTnLst>
                              <p:par>
                                <p:cTn id="5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27" grpId="0" animBg="1"/>
      <p:bldP spid="28" grpId="0" animBg="1"/>
      <p:bldP spid="36" grpId="0" animBg="1"/>
      <p:bldP spid="3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24a</a:t>
            </a:r>
            <a:r>
              <a:rPr lang="en-US" sz="3200" dirty="0">
                <a:latin typeface="+mn-lt"/>
              </a:rPr>
              <a:t> –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596946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Review the </a:t>
            </a:r>
            <a:r>
              <a:rPr lang="en-US" sz="2400" b="1" dirty="0"/>
              <a:t>Kronecker</a:t>
            </a:r>
            <a:r>
              <a:rPr lang="en-US" sz="2400" dirty="0"/>
              <a:t> product of vectors and how to </a:t>
            </a:r>
            <a:r>
              <a:rPr lang="en-US" sz="2400" b="1" dirty="0">
                <a:solidFill>
                  <a:srgbClr val="7030A0"/>
                </a:solidFill>
              </a:rPr>
              <a:t>boost</a:t>
            </a:r>
            <a:r>
              <a:rPr lang="en-US" sz="2400" dirty="0"/>
              <a:t> the </a:t>
            </a:r>
            <a:r>
              <a:rPr lang="en-US" sz="2400" u="sng" dirty="0"/>
              <a:t>tensor rank </a:t>
            </a:r>
            <a:r>
              <a:rPr lang="en-US" sz="2400" dirty="0"/>
              <a:t>of a vector to be that of a matrix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How to manipulate a qubit's </a:t>
            </a:r>
            <a:r>
              <a:rPr lang="en-US" sz="2400" b="1" dirty="0">
                <a:solidFill>
                  <a:srgbClr val="FF0000"/>
                </a:solidFill>
              </a:rPr>
              <a:t>phase </a:t>
            </a:r>
            <a:r>
              <a:rPr lang="en-US" sz="2400" dirty="0"/>
              <a:t>using quantum gates</a:t>
            </a:r>
            <a:endParaRPr lang="en-US" sz="2400" b="1" dirty="0">
              <a:solidFill>
                <a:srgbClr val="FF0000"/>
              </a:solidFill>
            </a:endParaRP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Analyze the phenomenon of </a:t>
            </a:r>
            <a:r>
              <a:rPr lang="en-US" sz="2400" b="1" dirty="0">
                <a:solidFill>
                  <a:srgbClr val="00B050"/>
                </a:solidFill>
              </a:rPr>
              <a:t>phase kickback </a:t>
            </a:r>
            <a:r>
              <a:rPr lang="en-US" sz="2400" dirty="0"/>
              <a:t>between entangled qubits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Implement the </a:t>
            </a:r>
            <a:r>
              <a:rPr lang="en-US" sz="2400" b="1" dirty="0">
                <a:solidFill>
                  <a:srgbClr val="0070C0"/>
                </a:solidFill>
              </a:rPr>
              <a:t>Deutsch Oracle </a:t>
            </a:r>
            <a:r>
              <a:rPr lang="en-US" sz="2400" dirty="0"/>
              <a:t>using Qiskit and mathematically trace the Deutsch algorithm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Implement the </a:t>
            </a:r>
            <a:r>
              <a:rPr lang="en-US" sz="2400" b="1" dirty="0">
                <a:solidFill>
                  <a:srgbClr val="0070C0"/>
                </a:solidFill>
              </a:rPr>
              <a:t>Deutsch-Jozsa Oracle </a:t>
            </a:r>
            <a:r>
              <a:rPr lang="en-US" sz="2400" dirty="0"/>
              <a:t>using matrices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Understand how </a:t>
            </a:r>
            <a:r>
              <a:rPr lang="en-US" sz="2400" b="1" dirty="0">
                <a:solidFill>
                  <a:srgbClr val="7030A0"/>
                </a:solidFill>
              </a:rPr>
              <a:t>Grover's Algorithm </a:t>
            </a:r>
            <a:r>
              <a:rPr lang="en-US" sz="2400" dirty="0"/>
              <a:t>leverages </a:t>
            </a:r>
            <a:r>
              <a:rPr lang="en-US" sz="2400" b="1" dirty="0"/>
              <a:t>phase amplification</a:t>
            </a:r>
            <a:r>
              <a:rPr lang="en-US" sz="2400" dirty="0"/>
              <a:t> to increase the probability that a wave function will collapse to a </a:t>
            </a:r>
            <a:r>
              <a:rPr lang="en-US" sz="2400" u="sng" dirty="0"/>
              <a:t>meaningful</a:t>
            </a:r>
            <a:r>
              <a:rPr lang="en-US" sz="2400" dirty="0"/>
              <a:t> state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0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6884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8303DE2C-829C-DA61-DB56-D5D818C0C31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47015" y="4655245"/>
            <a:ext cx="3312163" cy="1883668"/>
          </a:xfrm>
          <a:prstGeom prst="rect">
            <a:avLst/>
          </a:prstGeom>
          <a:ln>
            <a:noFill/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2F75943-BC57-7E47-4DA6-33C42F03732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4670" y="5030334"/>
            <a:ext cx="5029622" cy="1476628"/>
          </a:xfrm>
          <a:prstGeom prst="rect">
            <a:avLst/>
          </a:prstGeom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6C309EE-0E82-22AD-FF52-E1EC760450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899" y="1402427"/>
            <a:ext cx="4266692" cy="346203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20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A4CD470-3967-7A5A-6A93-ABC369F99794}"/>
              </a:ext>
            </a:extLst>
          </p:cNvPr>
          <p:cNvSpPr txBox="1">
            <a:spLocks/>
          </p:cNvSpPr>
          <p:nvPr/>
        </p:nvSpPr>
        <p:spPr>
          <a:xfrm>
            <a:off x="787086" y="298972"/>
            <a:ext cx="3372787" cy="11034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24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2400">
                <a:latin typeface="+mn-lt"/>
              </a:rPr>
              <a:t>Cell 11</a:t>
            </a:r>
            <a:br>
              <a:rPr lang="en-US" sz="2400" b="1" dirty="0">
                <a:solidFill>
                  <a:srgbClr val="0070C0"/>
                </a:solidFill>
                <a:latin typeface="+mn-lt"/>
              </a:rPr>
            </a:br>
            <a:r>
              <a:rPr lang="en-US" sz="2400" dirty="0">
                <a:latin typeface="+mn-lt"/>
              </a:rPr>
              <a:t>phase_kickback.ipynb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C17A915-DC6D-91D8-228B-DAA51D16ABC9}"/>
              </a:ext>
            </a:extLst>
          </p:cNvPr>
          <p:cNvSpPr/>
          <p:nvPr/>
        </p:nvSpPr>
        <p:spPr>
          <a:xfrm>
            <a:off x="3063868" y="1433691"/>
            <a:ext cx="1216307" cy="23198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E9B433C-F924-115E-73DC-75DCB73305C4}"/>
              </a:ext>
            </a:extLst>
          </p:cNvPr>
          <p:cNvGrpSpPr/>
          <p:nvPr/>
        </p:nvGrpSpPr>
        <p:grpSpPr>
          <a:xfrm>
            <a:off x="3201448" y="1990263"/>
            <a:ext cx="1076632" cy="369332"/>
            <a:chOff x="4968362" y="2079211"/>
            <a:chExt cx="1076632" cy="369332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D3DCFBC6-91C6-CC53-5945-7116B1F1975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586106D-6E15-3521-F262-411B4F0A897B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8731D777-F816-8B5D-D1EC-FE24C8125F75}"/>
              </a:ext>
            </a:extLst>
          </p:cNvPr>
          <p:cNvGrpSpPr/>
          <p:nvPr/>
        </p:nvGrpSpPr>
        <p:grpSpPr>
          <a:xfrm>
            <a:off x="2236971" y="2626802"/>
            <a:ext cx="1076632" cy="369332"/>
            <a:chOff x="4704120" y="2356972"/>
            <a:chExt cx="1076632" cy="369332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BCBE228D-E990-F0D6-9060-C4FD7F79659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1E80792-3386-7580-8AA6-E49FF170A161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AA35232-22D3-5891-AB69-02CE042BFA99}"/>
              </a:ext>
            </a:extLst>
          </p:cNvPr>
          <p:cNvGrpSpPr/>
          <p:nvPr/>
        </p:nvGrpSpPr>
        <p:grpSpPr>
          <a:xfrm>
            <a:off x="2852103" y="3051651"/>
            <a:ext cx="1068643" cy="369332"/>
            <a:chOff x="3647644" y="4910075"/>
            <a:chExt cx="1068643" cy="36933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2531761-AF86-30A1-9EE6-F52873827E62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8A9CBACA-845B-0674-4E32-A1234B36BBA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06A2FCA-4374-D5C9-4868-FE2D7697E83F}"/>
              </a:ext>
            </a:extLst>
          </p:cNvPr>
          <p:cNvGrpSpPr/>
          <p:nvPr/>
        </p:nvGrpSpPr>
        <p:grpSpPr>
          <a:xfrm>
            <a:off x="2507288" y="3487375"/>
            <a:ext cx="1064340" cy="369332"/>
            <a:chOff x="3647644" y="5421073"/>
            <a:chExt cx="1064340" cy="36933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07CF964-F22D-E062-21BA-19FF416DEEBC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BD11A3EA-7A25-CB14-A24A-B38C31A1D74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40C4FA2-A0C0-00FC-D695-2211D060E49E}"/>
              </a:ext>
            </a:extLst>
          </p:cNvPr>
          <p:cNvGrpSpPr/>
          <p:nvPr/>
        </p:nvGrpSpPr>
        <p:grpSpPr>
          <a:xfrm>
            <a:off x="2839152" y="4331321"/>
            <a:ext cx="1068643" cy="369332"/>
            <a:chOff x="3647644" y="5359159"/>
            <a:chExt cx="1068643" cy="36933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A13AF96-AFF0-B95F-73F6-60049BC0F350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74E42010-64DF-48BF-475E-8369DC41B85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25103E80-804D-5F91-D453-D29D0C7AA521}"/>
              </a:ext>
            </a:extLst>
          </p:cNvPr>
          <p:cNvSpPr/>
          <p:nvPr/>
        </p:nvSpPr>
        <p:spPr>
          <a:xfrm>
            <a:off x="981958" y="5106865"/>
            <a:ext cx="502170" cy="5144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10D790A-1A5E-D695-C021-D454366B27DA}"/>
              </a:ext>
            </a:extLst>
          </p:cNvPr>
          <p:cNvSpPr/>
          <p:nvPr/>
        </p:nvSpPr>
        <p:spPr>
          <a:xfrm>
            <a:off x="2313921" y="5192719"/>
            <a:ext cx="616224" cy="8258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03F1765-D1FB-3E60-35E4-3ED4EB83D6BC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27436" y="1986583"/>
            <a:ext cx="3751321" cy="252663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8001004-10F2-0566-EC6A-154B286AFFDD}"/>
                  </a:ext>
                </a:extLst>
              </p:cNvPr>
              <p:cNvSpPr txBox="1"/>
              <p:nvPr/>
            </p:nvSpPr>
            <p:spPr>
              <a:xfrm>
                <a:off x="5216703" y="692756"/>
                <a:ext cx="3372786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Because we see at least one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"/>
                        <m:ctrlPr>
                          <a:rPr lang="en-US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en-US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measurement, we know the initial phase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did not </a:t>
                </a:r>
                <a:r>
                  <a:rPr lang="en-US" i="1" dirty="0">
                    <a:solidFill>
                      <a:srgbClr val="7030A0"/>
                    </a:solidFill>
                  </a:rPr>
                  <a:t>exactly</a:t>
                </a:r>
                <a:r>
                  <a:rPr lang="en-US" dirty="0">
                    <a:solidFill>
                      <a:srgbClr val="7030A0"/>
                    </a:solidFill>
                  </a:rPr>
                  <a:t> match the </a:t>
                </a:r>
                <a:r>
                  <a:rPr lang="en-US" b="1" dirty="0">
                    <a:solidFill>
                      <a:srgbClr val="7030A0"/>
                    </a:solidFill>
                  </a:rPr>
                  <a:t>CPhase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lin"/>
                            <m:ctrlPr>
                              <a:rPr lang="en-US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</m:e>
                    </m:d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gate 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8001004-10F2-0566-EC6A-154B286AFF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6703" y="692756"/>
                <a:ext cx="3372786" cy="1200329"/>
              </a:xfrm>
              <a:prstGeom prst="rect">
                <a:avLst/>
              </a:prstGeom>
              <a:blipFill>
                <a:blip r:embed="rId6"/>
                <a:stretch>
                  <a:fillRect l="-1627" t="-37056" r="-11031" b="-538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5" name="Group 24">
            <a:extLst>
              <a:ext uri="{FF2B5EF4-FFF2-40B4-BE49-F238E27FC236}">
                <a16:creationId xmlns:a16="http://schemas.microsoft.com/office/drawing/2014/main" id="{8E5F99E0-F373-F8C4-FC57-2FDD70D423E2}"/>
              </a:ext>
            </a:extLst>
          </p:cNvPr>
          <p:cNvGrpSpPr/>
          <p:nvPr/>
        </p:nvGrpSpPr>
        <p:grpSpPr>
          <a:xfrm>
            <a:off x="1953485" y="4554123"/>
            <a:ext cx="1076632" cy="369332"/>
            <a:chOff x="2157212" y="5356391"/>
            <a:chExt cx="1076632" cy="36933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B6826E2-5C30-F6F2-E9CF-4A85ECA0F893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267E4D5F-291D-3E1D-B489-DF486CC7EAD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DCCEBCA2-AA76-1963-B5ED-64E602F189B2}"/>
              </a:ext>
            </a:extLst>
          </p:cNvPr>
          <p:cNvCxnSpPr>
            <a:cxnSpLocks/>
          </p:cNvCxnSpPr>
          <p:nvPr/>
        </p:nvCxnSpPr>
        <p:spPr>
          <a:xfrm>
            <a:off x="7454862" y="2359595"/>
            <a:ext cx="617341" cy="1612798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0486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Deutsch Algorithm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21</a:t>
            </a:fld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5401A80-6669-B821-52EF-51295AE3F962}"/>
              </a:ext>
            </a:extLst>
          </p:cNvPr>
          <p:cNvGrpSpPr/>
          <p:nvPr/>
        </p:nvGrpSpPr>
        <p:grpSpPr>
          <a:xfrm>
            <a:off x="647677" y="3988309"/>
            <a:ext cx="1476447" cy="2311037"/>
            <a:chOff x="2785003" y="1357535"/>
            <a:chExt cx="1476447" cy="231103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5312BB2-4781-4062-BDEC-E5CD46A7D0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7424"/>
            <a:stretch/>
          </p:blipFill>
          <p:spPr>
            <a:xfrm>
              <a:off x="2785003" y="2106472"/>
              <a:ext cx="1476447" cy="156210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1DB7D95-9427-411D-BE8F-8FAF2863AA9A}"/>
                </a:ext>
              </a:extLst>
            </p:cNvPr>
            <p:cNvSpPr txBox="1"/>
            <p:nvPr/>
          </p:nvSpPr>
          <p:spPr>
            <a:xfrm>
              <a:off x="2861100" y="1357535"/>
              <a:ext cx="132425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 am the wise </a:t>
              </a:r>
              <a:r>
                <a:rPr lang="en-US" sz="1600" b="1" dirty="0">
                  <a:solidFill>
                    <a:srgbClr val="0070C0"/>
                  </a:solidFill>
                </a:rPr>
                <a:t>Oracle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AB65B86F-D8F9-B9D9-C8EF-2DAC645C7A28}"/>
              </a:ext>
            </a:extLst>
          </p:cNvPr>
          <p:cNvGrpSpPr/>
          <p:nvPr/>
        </p:nvGrpSpPr>
        <p:grpSpPr>
          <a:xfrm>
            <a:off x="807501" y="1357535"/>
            <a:ext cx="1156801" cy="2401564"/>
            <a:chOff x="807501" y="1357535"/>
            <a:chExt cx="1156801" cy="240156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D0829AB-E7F4-4B6E-B130-CD0EE75DCCE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75550" y="2015946"/>
              <a:ext cx="1020705" cy="1743153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306D148-A1FC-403D-8DC3-325060C16530}"/>
                </a:ext>
              </a:extLst>
            </p:cNvPr>
            <p:cNvSpPr txBox="1"/>
            <p:nvPr/>
          </p:nvSpPr>
          <p:spPr>
            <a:xfrm>
              <a:off x="807501" y="1357535"/>
              <a:ext cx="115680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You are the </a:t>
              </a:r>
              <a:r>
                <a:rPr lang="en-US" sz="1600" b="1" dirty="0">
                  <a:solidFill>
                    <a:srgbClr val="00B050"/>
                  </a:solidFill>
                </a:rPr>
                <a:t>traveler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F88D792-050C-94FA-410E-F506FFAF7992}"/>
                  </a:ext>
                </a:extLst>
              </p:cNvPr>
              <p:cNvSpPr txBox="1"/>
              <p:nvPr/>
            </p:nvSpPr>
            <p:spPr>
              <a:xfrm>
                <a:off x="3215388" y="1648461"/>
                <a:ext cx="481184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You are the </a:t>
                </a:r>
                <a:r>
                  <a:rPr lang="en-US" b="1" dirty="0">
                    <a:solidFill>
                      <a:srgbClr val="00B050"/>
                    </a:solidFill>
                  </a:rPr>
                  <a:t>traveler</a:t>
                </a:r>
                <a:r>
                  <a:rPr lang="en-US" dirty="0"/>
                  <a:t>, and you prepare </a:t>
                </a:r>
                <a:r>
                  <a:rPr lang="en-US" b="1" dirty="0"/>
                  <a:t>two</a:t>
                </a:r>
                <a:r>
                  <a:rPr lang="en-US" dirty="0"/>
                  <a:t> qubits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in whatever state you wish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F88D792-050C-94FA-410E-F506FFAF79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5388" y="1648461"/>
                <a:ext cx="4811843" cy="646331"/>
              </a:xfrm>
              <a:prstGeom prst="rect">
                <a:avLst/>
              </a:prstGeom>
              <a:blipFill>
                <a:blip r:embed="rId5"/>
                <a:stretch>
                  <a:fillRect l="-1013" t="-4717" r="-12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25666F50-3CBD-515D-EE0E-492B639C6D24}"/>
              </a:ext>
            </a:extLst>
          </p:cNvPr>
          <p:cNvSpPr txBox="1"/>
          <p:nvPr/>
        </p:nvSpPr>
        <p:spPr>
          <a:xfrm>
            <a:off x="3215388" y="2477420"/>
            <a:ext cx="48118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You approach me, the </a:t>
            </a:r>
            <a:r>
              <a:rPr lang="en-US" b="1" dirty="0">
                <a:solidFill>
                  <a:srgbClr val="0070C0"/>
                </a:solidFill>
              </a:rPr>
              <a:t>Oracle</a:t>
            </a:r>
            <a:r>
              <a:rPr lang="en-US" dirty="0"/>
              <a:t>, and present your two qubits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B65191-5BEB-2B3C-D001-74CEE4DA0FBC}"/>
              </a:ext>
            </a:extLst>
          </p:cNvPr>
          <p:cNvSpPr txBox="1"/>
          <p:nvPr/>
        </p:nvSpPr>
        <p:spPr>
          <a:xfrm>
            <a:off x="3215387" y="3306379"/>
            <a:ext cx="48118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 apply one of four possible functions – grouped into </a:t>
            </a:r>
            <a:r>
              <a:rPr lang="en-US" b="1" dirty="0"/>
              <a:t>two</a:t>
            </a:r>
            <a:r>
              <a:rPr lang="en-US" dirty="0"/>
              <a:t> types - to your two qubits and return the two qubits to you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03D729D-7FE7-BB7D-78BF-CFE7BA3C29B0}"/>
                  </a:ext>
                </a:extLst>
              </p:cNvPr>
              <p:cNvSpPr txBox="1"/>
              <p:nvPr/>
            </p:nvSpPr>
            <p:spPr>
              <a:xfrm>
                <a:off x="3215387" y="4412337"/>
                <a:ext cx="4811843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You are free to do what you want with the qubits afterward, but at some point, you must </a:t>
                </a:r>
                <a:r>
                  <a:rPr lang="en-US" b="1" dirty="0"/>
                  <a:t>measure</a:t>
                </a:r>
                <a:r>
                  <a:rPr lang="en-US" dirty="0"/>
                  <a:t> one (and only one) of the qubits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u="sng" dirty="0"/>
                  <a:t>or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03D729D-7FE7-BB7D-78BF-CFE7BA3C29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5387" y="4412337"/>
                <a:ext cx="4811843" cy="923330"/>
              </a:xfrm>
              <a:prstGeom prst="rect">
                <a:avLst/>
              </a:prstGeom>
              <a:blipFill>
                <a:blip r:embed="rId6"/>
                <a:stretch>
                  <a:fillRect l="-1013" t="-3974" r="-506" b="-9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5A5388AE-D2FC-25C5-130D-FE2FD7C38775}"/>
              </a:ext>
            </a:extLst>
          </p:cNvPr>
          <p:cNvSpPr txBox="1"/>
          <p:nvPr/>
        </p:nvSpPr>
        <p:spPr>
          <a:xfrm>
            <a:off x="3215387" y="5518296"/>
            <a:ext cx="48118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Based upon that </a:t>
            </a:r>
            <a:r>
              <a:rPr lang="en-US" i="1" dirty="0"/>
              <a:t>singular</a:t>
            </a:r>
            <a:r>
              <a:rPr lang="en-US" dirty="0"/>
              <a:t> measurement, you must tell me which </a:t>
            </a:r>
            <a:r>
              <a:rPr lang="en-US" b="1" dirty="0">
                <a:solidFill>
                  <a:srgbClr val="FF0000"/>
                </a:solidFill>
              </a:rPr>
              <a:t>type</a:t>
            </a:r>
            <a:r>
              <a:rPr lang="en-US" dirty="0"/>
              <a:t> of function I applied</a:t>
            </a:r>
          </a:p>
        </p:txBody>
      </p:sp>
    </p:spTree>
    <p:extLst>
      <p:ext uri="{BB962C8B-B14F-4D97-AF65-F5344CB8AC3E}">
        <p14:creationId xmlns:p14="http://schemas.microsoft.com/office/powerpoint/2010/main" val="2092986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1" grpId="0"/>
      <p:bldP spid="12" grpId="0"/>
      <p:bldP spid="1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Deutsch Algorithm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22</a:t>
            </a:fld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5401A80-6669-B821-52EF-51295AE3F962}"/>
              </a:ext>
            </a:extLst>
          </p:cNvPr>
          <p:cNvGrpSpPr/>
          <p:nvPr/>
        </p:nvGrpSpPr>
        <p:grpSpPr>
          <a:xfrm>
            <a:off x="647677" y="3988309"/>
            <a:ext cx="1476447" cy="2311037"/>
            <a:chOff x="2785003" y="1357535"/>
            <a:chExt cx="1476447" cy="231103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5312BB2-4781-4062-BDEC-E5CD46A7D0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7424"/>
            <a:stretch/>
          </p:blipFill>
          <p:spPr>
            <a:xfrm>
              <a:off x="2785003" y="2106472"/>
              <a:ext cx="1476447" cy="156210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1DB7D95-9427-411D-BE8F-8FAF2863AA9A}"/>
                </a:ext>
              </a:extLst>
            </p:cNvPr>
            <p:cNvSpPr txBox="1"/>
            <p:nvPr/>
          </p:nvSpPr>
          <p:spPr>
            <a:xfrm>
              <a:off x="2861100" y="1357535"/>
              <a:ext cx="132425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 am the wise </a:t>
              </a:r>
              <a:r>
                <a:rPr lang="en-US" sz="1600" b="1" dirty="0">
                  <a:solidFill>
                    <a:srgbClr val="0070C0"/>
                  </a:solidFill>
                </a:rPr>
                <a:t>Oracle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AB65B86F-D8F9-B9D9-C8EF-2DAC645C7A28}"/>
              </a:ext>
            </a:extLst>
          </p:cNvPr>
          <p:cNvGrpSpPr/>
          <p:nvPr/>
        </p:nvGrpSpPr>
        <p:grpSpPr>
          <a:xfrm>
            <a:off x="807501" y="1357535"/>
            <a:ext cx="1156801" cy="2401564"/>
            <a:chOff x="807501" y="1357535"/>
            <a:chExt cx="1156801" cy="240156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D0829AB-E7F4-4B6E-B130-CD0EE75DCCE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75550" y="2015946"/>
              <a:ext cx="1020705" cy="1743153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306D148-A1FC-403D-8DC3-325060C16530}"/>
                </a:ext>
              </a:extLst>
            </p:cNvPr>
            <p:cNvSpPr txBox="1"/>
            <p:nvPr/>
          </p:nvSpPr>
          <p:spPr>
            <a:xfrm>
              <a:off x="807501" y="1357535"/>
              <a:ext cx="115680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You are the </a:t>
              </a:r>
              <a:r>
                <a:rPr lang="en-US" sz="1600" b="1" dirty="0">
                  <a:solidFill>
                    <a:srgbClr val="00B050"/>
                  </a:solidFill>
                </a:rPr>
                <a:t>traveler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BCFC387-2ECB-0B30-6A3E-3E0D166B1BB3}"/>
              </a:ext>
            </a:extLst>
          </p:cNvPr>
          <p:cNvGrpSpPr/>
          <p:nvPr/>
        </p:nvGrpSpPr>
        <p:grpSpPr>
          <a:xfrm>
            <a:off x="2703601" y="1314959"/>
            <a:ext cx="5865149" cy="646331"/>
            <a:chOff x="2716719" y="1270073"/>
            <a:chExt cx="5865149" cy="646331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B06152E-739A-7F59-328E-55663EF01723}"/>
                </a:ext>
              </a:extLst>
            </p:cNvPr>
            <p:cNvSpPr txBox="1"/>
            <p:nvPr/>
          </p:nvSpPr>
          <p:spPr>
            <a:xfrm>
              <a:off x="2716719" y="1300851"/>
              <a:ext cx="40749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There are four possible </a:t>
              </a:r>
              <a:r>
                <a:rPr lang="en-US" sz="1600" b="1" dirty="0">
                  <a:solidFill>
                    <a:srgbClr val="7030A0"/>
                  </a:solidFill>
                </a:rPr>
                <a:t>secret</a:t>
              </a:r>
              <a:r>
                <a:rPr lang="en-US" sz="1600" dirty="0"/>
                <a:t> functions - </a:t>
              </a:r>
              <a:r>
                <a:rPr lang="en-US" sz="1600" u="sng" dirty="0"/>
                <a:t>only</a:t>
              </a:r>
              <a:r>
                <a:rPr lang="en-US" sz="1600" dirty="0"/>
                <a:t> the Oracle knows which one is being used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5B012B7-328B-B089-3830-DE58BB4B7693}"/>
                </a:ext>
              </a:extLst>
            </p:cNvPr>
            <p:cNvSpPr txBox="1"/>
            <p:nvPr/>
          </p:nvSpPr>
          <p:spPr>
            <a:xfrm>
              <a:off x="7427625" y="1270073"/>
              <a:ext cx="115424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Type of Function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121F044-40F9-A5AB-8B61-BFE7DDE89F8F}"/>
              </a:ext>
            </a:extLst>
          </p:cNvPr>
          <p:cNvGrpSpPr/>
          <p:nvPr/>
        </p:nvGrpSpPr>
        <p:grpSpPr>
          <a:xfrm>
            <a:off x="2703601" y="2406416"/>
            <a:ext cx="5898877" cy="584775"/>
            <a:chOff x="2716719" y="2312414"/>
            <a:chExt cx="5898877" cy="58477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0506665D-7113-E03B-77DC-A42264623B23}"/>
                    </a:ext>
                  </a:extLst>
                </p:cNvPr>
                <p:cNvSpPr txBox="1"/>
                <p:nvPr/>
              </p:nvSpPr>
              <p:spPr>
                <a:xfrm>
                  <a:off x="2716719" y="2312414"/>
                  <a:ext cx="3991376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indent="-342900">
                    <a:buFont typeface="+mj-lt"/>
                    <a:buAutoNum type="arabicPeriod"/>
                  </a:pPr>
                  <a:r>
                    <a:rPr lang="en-US" sz="1600" b="1" dirty="0"/>
                    <a:t>NOP </a:t>
                  </a:r>
                  <a:r>
                    <a:rPr lang="en-US" sz="1600" dirty="0"/>
                    <a:t>– I don't change your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en-US" sz="1600" dirty="0"/>
                    <a:t>qubit at all (no operation) e.g., </a:t>
                  </a:r>
                  <a14:m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e>
                      </m:d>
                      <m:r>
                        <a:rPr lang="en-US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"/>
                          <m:endChr m:val="⟩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begChr m:val=""/>
                          <m:endChr m:val="⟩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"/>
                          <m:endChr m:val="⟩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d>
                    </m:oMath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0506665D-7113-E03B-77DC-A42264623B2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16719" y="2312414"/>
                  <a:ext cx="3991376" cy="584775"/>
                </a:xfrm>
                <a:prstGeom prst="rect">
                  <a:avLst/>
                </a:prstGeom>
                <a:blipFill>
                  <a:blip r:embed="rId5"/>
                  <a:stretch>
                    <a:fillRect l="-917" t="-21875" r="-5352" b="-979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630A74C-71E6-EBBD-8049-62692F89B54E}"/>
                </a:ext>
              </a:extLst>
            </p:cNvPr>
            <p:cNvSpPr txBox="1"/>
            <p:nvPr/>
          </p:nvSpPr>
          <p:spPr>
            <a:xfrm>
              <a:off x="7393896" y="2420135"/>
              <a:ext cx="12217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00B050"/>
                  </a:solidFill>
                </a:rPr>
                <a:t>Balanced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313EBAB-4F31-1735-E63F-1925241F28E1}"/>
              </a:ext>
            </a:extLst>
          </p:cNvPr>
          <p:cNvGrpSpPr/>
          <p:nvPr/>
        </p:nvGrpSpPr>
        <p:grpSpPr>
          <a:xfrm>
            <a:off x="2703601" y="5496117"/>
            <a:ext cx="5898877" cy="584775"/>
            <a:chOff x="2716719" y="5184745"/>
            <a:chExt cx="5898877" cy="58477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2A4A5334-8D1F-473F-6816-160F8E65CC33}"/>
                    </a:ext>
                  </a:extLst>
                </p:cNvPr>
                <p:cNvSpPr txBox="1"/>
                <p:nvPr/>
              </p:nvSpPr>
              <p:spPr>
                <a:xfrm>
                  <a:off x="2716719" y="5184745"/>
                  <a:ext cx="3782452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indent="-342900">
                    <a:buFont typeface="+mj-lt"/>
                    <a:buAutoNum type="arabicPeriod" startAt="4"/>
                  </a:pPr>
                  <a:r>
                    <a:rPr lang="en-US" sz="1600" b="1" dirty="0"/>
                    <a:t>NOT</a:t>
                  </a:r>
                  <a:r>
                    <a:rPr lang="en-US" sz="1600" dirty="0"/>
                    <a:t> – I invert your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a14:m>
                  <a:r>
                    <a:rPr lang="en-US" sz="1600" dirty="0"/>
                    <a:t> qubit with an </a:t>
                  </a:r>
                  <a:r>
                    <a:rPr lang="en-US" sz="1600" b="1" dirty="0"/>
                    <a:t>X</a:t>
                  </a:r>
                  <a:r>
                    <a:rPr lang="en-US" sz="1600" dirty="0"/>
                    <a:t> gate e.g., </a:t>
                  </a:r>
                  <a14:m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"/>
                          <m:endChr m:val="⟩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begChr m:val=""/>
                          <m:endChr m:val="⟩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"/>
                          <m:endChr m:val="⟩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e>
                      </m:d>
                    </m:oMath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2A4A5334-8D1F-473F-6816-160F8E65CC3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16719" y="5184745"/>
                  <a:ext cx="3782452" cy="584775"/>
                </a:xfrm>
                <a:prstGeom prst="rect">
                  <a:avLst/>
                </a:prstGeom>
                <a:blipFill>
                  <a:blip r:embed="rId6"/>
                  <a:stretch>
                    <a:fillRect l="-968" t="-21875" b="-979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5AF5742-1AB0-8726-F055-7CBBD39E8436}"/>
                </a:ext>
              </a:extLst>
            </p:cNvPr>
            <p:cNvSpPr txBox="1"/>
            <p:nvPr/>
          </p:nvSpPr>
          <p:spPr>
            <a:xfrm>
              <a:off x="7393896" y="5292466"/>
              <a:ext cx="12217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00B050"/>
                  </a:solidFill>
                </a:rPr>
                <a:t>Balanced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0E8A8A0-87CD-6693-1FC8-91E73205FAAE}"/>
              </a:ext>
            </a:extLst>
          </p:cNvPr>
          <p:cNvGrpSpPr/>
          <p:nvPr/>
        </p:nvGrpSpPr>
        <p:grpSpPr>
          <a:xfrm>
            <a:off x="2703601" y="3436317"/>
            <a:ext cx="5898877" cy="584775"/>
            <a:chOff x="2716719" y="3267293"/>
            <a:chExt cx="5898877" cy="58477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1BD5E99B-8331-1D50-7F85-E310656B4124}"/>
                    </a:ext>
                  </a:extLst>
                </p:cNvPr>
                <p:cNvSpPr txBox="1"/>
                <p:nvPr/>
              </p:nvSpPr>
              <p:spPr>
                <a:xfrm>
                  <a:off x="2716719" y="3267293"/>
                  <a:ext cx="3909179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indent="-342900">
                    <a:buFont typeface="+mj-lt"/>
                    <a:buAutoNum type="arabicPeriod" startAt="2"/>
                  </a:pPr>
                  <a:r>
                    <a:rPr lang="en-US" sz="1600" b="1" dirty="0"/>
                    <a:t>Always 0 </a:t>
                  </a:r>
                  <a:r>
                    <a:rPr lang="en-US" sz="1600" dirty="0"/>
                    <a:t>– I always set your qubit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a14:m>
                  <a:r>
                    <a:rPr lang="en-US" sz="1600" dirty="0"/>
                    <a:t> to the </a:t>
                  </a:r>
                  <a14:m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e>
                      </m:d>
                    </m:oMath>
                  </a14:m>
                  <a:r>
                    <a:rPr lang="en-US" sz="1600" dirty="0"/>
                    <a:t> state</a:t>
                  </a:r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1BD5E99B-8331-1D50-7F85-E310656B41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16719" y="3267293"/>
                  <a:ext cx="3909179" cy="584775"/>
                </a:xfrm>
                <a:prstGeom prst="rect">
                  <a:avLst/>
                </a:prstGeom>
                <a:blipFill>
                  <a:blip r:embed="rId7"/>
                  <a:stretch>
                    <a:fillRect l="-936" t="-21875" b="-979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2E11233-872F-E9CE-ED50-0AAB235ED0FB}"/>
                </a:ext>
              </a:extLst>
            </p:cNvPr>
            <p:cNvSpPr txBox="1"/>
            <p:nvPr/>
          </p:nvSpPr>
          <p:spPr>
            <a:xfrm>
              <a:off x="7393896" y="3375014"/>
              <a:ext cx="12217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0070C0"/>
                  </a:solidFill>
                </a:rPr>
                <a:t>Constant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504A083-5E4B-A2BC-AF95-DA3198937C12}"/>
              </a:ext>
            </a:extLst>
          </p:cNvPr>
          <p:cNvGrpSpPr/>
          <p:nvPr/>
        </p:nvGrpSpPr>
        <p:grpSpPr>
          <a:xfrm>
            <a:off x="2703601" y="4466218"/>
            <a:ext cx="5898877" cy="584775"/>
            <a:chOff x="2716719" y="4222172"/>
            <a:chExt cx="5898877" cy="58477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C7BD95AC-E308-A7AC-5DC3-B6B7FED4421B}"/>
                    </a:ext>
                  </a:extLst>
                </p:cNvPr>
                <p:cNvSpPr txBox="1"/>
                <p:nvPr/>
              </p:nvSpPr>
              <p:spPr>
                <a:xfrm>
                  <a:off x="2716719" y="4222172"/>
                  <a:ext cx="3991377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indent="-342900">
                    <a:buFont typeface="+mj-lt"/>
                    <a:buAutoNum type="arabicPeriod" startAt="3"/>
                  </a:pPr>
                  <a:r>
                    <a:rPr lang="en-US" sz="1600" b="1" dirty="0"/>
                    <a:t>Always 1 </a:t>
                  </a:r>
                  <a:r>
                    <a:rPr lang="en-US" sz="1600" dirty="0"/>
                    <a:t>– I always set your qubit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a14:m>
                  <a:r>
                    <a:rPr lang="en-US" sz="1600" dirty="0"/>
                    <a:t> to the </a:t>
                  </a:r>
                  <a14:m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d>
                    </m:oMath>
                  </a14:m>
                  <a:r>
                    <a:rPr lang="en-US" sz="1600" dirty="0"/>
                    <a:t> state</a:t>
                  </a: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C7BD95AC-E308-A7AC-5DC3-B6B7FED4421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16719" y="4222172"/>
                  <a:ext cx="3991377" cy="584775"/>
                </a:xfrm>
                <a:prstGeom prst="rect">
                  <a:avLst/>
                </a:prstGeom>
                <a:blipFill>
                  <a:blip r:embed="rId8"/>
                  <a:stretch>
                    <a:fillRect l="-917" t="-21875" b="-979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E611E2E-C64F-59B3-C928-68EF75E73827}"/>
                </a:ext>
              </a:extLst>
            </p:cNvPr>
            <p:cNvSpPr txBox="1"/>
            <p:nvPr/>
          </p:nvSpPr>
          <p:spPr>
            <a:xfrm>
              <a:off x="7393896" y="4329893"/>
              <a:ext cx="12217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0070C0"/>
                  </a:solidFill>
                </a:rPr>
                <a:t>Constant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41960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6861C9A8-36F9-9EB0-E78A-228B972715C3}"/>
              </a:ext>
            </a:extLst>
          </p:cNvPr>
          <p:cNvGrpSpPr/>
          <p:nvPr/>
        </p:nvGrpSpPr>
        <p:grpSpPr>
          <a:xfrm>
            <a:off x="2600232" y="1338239"/>
            <a:ext cx="4274165" cy="830997"/>
            <a:chOff x="2600232" y="1338239"/>
            <a:chExt cx="4274165" cy="830997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E8D6C26-8D1F-C7AD-5EA0-B2CD3381C1E3}"/>
                </a:ext>
              </a:extLst>
            </p:cNvPr>
            <p:cNvSpPr txBox="1"/>
            <p:nvPr/>
          </p:nvSpPr>
          <p:spPr>
            <a:xfrm>
              <a:off x="2600232" y="1338239"/>
              <a:ext cx="427416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How many trips to the Oracle must you make</a:t>
              </a:r>
            </a:p>
            <a:p>
              <a:pPr algn="ctr"/>
              <a:r>
                <a:rPr lang="en-US" sz="1600" dirty="0"/>
                <a:t>to know </a:t>
              </a:r>
              <a:r>
                <a:rPr lang="en-US" sz="1600" dirty="0">
                  <a:solidFill>
                    <a:srgbClr val="FF0000"/>
                  </a:solidFill>
                </a:rPr>
                <a:t>for sure </a:t>
              </a:r>
              <a:r>
                <a:rPr lang="en-US" sz="1600" dirty="0"/>
                <a:t>if the secret function</a:t>
              </a:r>
            </a:p>
            <a:p>
              <a:pPr algn="ctr"/>
              <a:r>
                <a:rPr lang="en-US" sz="1600" dirty="0"/>
                <a:t>is </a:t>
              </a:r>
              <a:r>
                <a:rPr lang="en-US" sz="1600" b="1" dirty="0">
                  <a:solidFill>
                    <a:srgbClr val="00B050"/>
                  </a:solidFill>
                </a:rPr>
                <a:t>Balanced</a:t>
              </a:r>
              <a:r>
                <a:rPr lang="en-US" sz="1600" dirty="0"/>
                <a:t> or </a:t>
              </a:r>
              <a:r>
                <a:rPr lang="en-US" sz="1600" b="1" dirty="0">
                  <a:solidFill>
                    <a:srgbClr val="0070C0"/>
                  </a:solidFill>
                </a:rPr>
                <a:t>Constant</a:t>
              </a:r>
              <a:r>
                <a:rPr lang="en-US" sz="1600" dirty="0"/>
                <a:t> ?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C9020845-2C54-182B-AFDB-E501E28FE31D}"/>
                </a:ext>
              </a:extLst>
            </p:cNvPr>
            <p:cNvSpPr/>
            <p:nvPr/>
          </p:nvSpPr>
          <p:spPr>
            <a:xfrm>
              <a:off x="2717149" y="1338239"/>
              <a:ext cx="4062335" cy="830997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Deutsch Algorithm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23</a:t>
            </a:fld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5401A80-6669-B821-52EF-51295AE3F962}"/>
              </a:ext>
            </a:extLst>
          </p:cNvPr>
          <p:cNvGrpSpPr/>
          <p:nvPr/>
        </p:nvGrpSpPr>
        <p:grpSpPr>
          <a:xfrm>
            <a:off x="647677" y="3988309"/>
            <a:ext cx="1476447" cy="2311037"/>
            <a:chOff x="2785003" y="1357535"/>
            <a:chExt cx="1476447" cy="231103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5312BB2-4781-4062-BDEC-E5CD46A7D0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7424"/>
            <a:stretch/>
          </p:blipFill>
          <p:spPr>
            <a:xfrm>
              <a:off x="2785003" y="2106472"/>
              <a:ext cx="1476447" cy="156210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1DB7D95-9427-411D-BE8F-8FAF2863AA9A}"/>
                </a:ext>
              </a:extLst>
            </p:cNvPr>
            <p:cNvSpPr txBox="1"/>
            <p:nvPr/>
          </p:nvSpPr>
          <p:spPr>
            <a:xfrm>
              <a:off x="2861100" y="1357535"/>
              <a:ext cx="132425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 am the wise </a:t>
              </a:r>
              <a:r>
                <a:rPr lang="en-US" sz="1600" b="1" dirty="0">
                  <a:solidFill>
                    <a:srgbClr val="0070C0"/>
                  </a:solidFill>
                </a:rPr>
                <a:t>Oracle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AB65B86F-D8F9-B9D9-C8EF-2DAC645C7A28}"/>
              </a:ext>
            </a:extLst>
          </p:cNvPr>
          <p:cNvGrpSpPr/>
          <p:nvPr/>
        </p:nvGrpSpPr>
        <p:grpSpPr>
          <a:xfrm>
            <a:off x="807501" y="1357535"/>
            <a:ext cx="1156801" cy="2401564"/>
            <a:chOff x="807501" y="1357535"/>
            <a:chExt cx="1156801" cy="240156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D0829AB-E7F4-4B6E-B130-CD0EE75DCCE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75550" y="2015946"/>
              <a:ext cx="1020705" cy="1743153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306D148-A1FC-403D-8DC3-325060C16530}"/>
                </a:ext>
              </a:extLst>
            </p:cNvPr>
            <p:cNvSpPr txBox="1"/>
            <p:nvPr/>
          </p:nvSpPr>
          <p:spPr>
            <a:xfrm>
              <a:off x="807501" y="1357535"/>
              <a:ext cx="115680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You are the </a:t>
              </a:r>
              <a:r>
                <a:rPr lang="en-US" sz="1600" b="1" dirty="0">
                  <a:solidFill>
                    <a:srgbClr val="00B050"/>
                  </a:solidFill>
                </a:rPr>
                <a:t>traveler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25B012B7-328B-B089-3830-DE58BB4B7693}"/>
              </a:ext>
            </a:extLst>
          </p:cNvPr>
          <p:cNvSpPr txBox="1"/>
          <p:nvPr/>
        </p:nvSpPr>
        <p:spPr>
          <a:xfrm>
            <a:off x="7414507" y="1314959"/>
            <a:ext cx="11542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Type of Function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121F044-40F9-A5AB-8B61-BFE7DDE89F8F}"/>
              </a:ext>
            </a:extLst>
          </p:cNvPr>
          <p:cNvGrpSpPr/>
          <p:nvPr/>
        </p:nvGrpSpPr>
        <p:grpSpPr>
          <a:xfrm>
            <a:off x="2703601" y="2406416"/>
            <a:ext cx="5898877" cy="584775"/>
            <a:chOff x="2716719" y="2312414"/>
            <a:chExt cx="5898877" cy="58477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0506665D-7113-E03B-77DC-A42264623B23}"/>
                    </a:ext>
                  </a:extLst>
                </p:cNvPr>
                <p:cNvSpPr txBox="1"/>
                <p:nvPr/>
              </p:nvSpPr>
              <p:spPr>
                <a:xfrm>
                  <a:off x="2716719" y="2312414"/>
                  <a:ext cx="3991376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indent="-342900">
                    <a:buFont typeface="+mj-lt"/>
                    <a:buAutoNum type="arabicPeriod"/>
                  </a:pPr>
                  <a:r>
                    <a:rPr lang="en-US" sz="1600" b="1" dirty="0"/>
                    <a:t>NOP </a:t>
                  </a:r>
                  <a:r>
                    <a:rPr lang="en-US" sz="1600" dirty="0"/>
                    <a:t>– I don't change your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en-US" sz="1600" dirty="0"/>
                    <a:t>qubit at all (no operation) e.g., </a:t>
                  </a:r>
                  <a14:m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e>
                      </m:d>
                      <m:r>
                        <a:rPr lang="en-US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"/>
                          <m:endChr m:val="⟩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begChr m:val=""/>
                          <m:endChr m:val="⟩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"/>
                          <m:endChr m:val="⟩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d>
                    </m:oMath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0506665D-7113-E03B-77DC-A42264623B2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16719" y="2312414"/>
                  <a:ext cx="3991376" cy="584775"/>
                </a:xfrm>
                <a:prstGeom prst="rect">
                  <a:avLst/>
                </a:prstGeom>
                <a:blipFill>
                  <a:blip r:embed="rId5"/>
                  <a:stretch>
                    <a:fillRect l="-917" t="-21875" r="-5352" b="-979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630A74C-71E6-EBBD-8049-62692F89B54E}"/>
                </a:ext>
              </a:extLst>
            </p:cNvPr>
            <p:cNvSpPr txBox="1"/>
            <p:nvPr/>
          </p:nvSpPr>
          <p:spPr>
            <a:xfrm>
              <a:off x="7393896" y="2420135"/>
              <a:ext cx="12217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00B050"/>
                  </a:solidFill>
                </a:rPr>
                <a:t>Balanced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313EBAB-4F31-1735-E63F-1925241F28E1}"/>
              </a:ext>
            </a:extLst>
          </p:cNvPr>
          <p:cNvGrpSpPr/>
          <p:nvPr/>
        </p:nvGrpSpPr>
        <p:grpSpPr>
          <a:xfrm>
            <a:off x="2703601" y="5496117"/>
            <a:ext cx="5898877" cy="584775"/>
            <a:chOff x="2716719" y="5184745"/>
            <a:chExt cx="5898877" cy="58477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2A4A5334-8D1F-473F-6816-160F8E65CC33}"/>
                    </a:ext>
                  </a:extLst>
                </p:cNvPr>
                <p:cNvSpPr txBox="1"/>
                <p:nvPr/>
              </p:nvSpPr>
              <p:spPr>
                <a:xfrm>
                  <a:off x="2716719" y="5184745"/>
                  <a:ext cx="3782452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indent="-342900">
                    <a:buFont typeface="+mj-lt"/>
                    <a:buAutoNum type="arabicPeriod" startAt="4"/>
                  </a:pPr>
                  <a:r>
                    <a:rPr lang="en-US" sz="1600" b="1" dirty="0"/>
                    <a:t>NOT</a:t>
                  </a:r>
                  <a:r>
                    <a:rPr lang="en-US" sz="1600" dirty="0"/>
                    <a:t> – I invert your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a14:m>
                  <a:r>
                    <a:rPr lang="en-US" sz="1600" dirty="0"/>
                    <a:t> qubit with an </a:t>
                  </a:r>
                  <a:r>
                    <a:rPr lang="en-US" sz="1600" b="1" dirty="0"/>
                    <a:t>X</a:t>
                  </a:r>
                  <a:r>
                    <a:rPr lang="en-US" sz="1600" dirty="0"/>
                    <a:t> gate e.g., </a:t>
                  </a:r>
                  <a14:m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"/>
                          <m:endChr m:val="⟩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begChr m:val=""/>
                          <m:endChr m:val="⟩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"/>
                          <m:endChr m:val="⟩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e>
                      </m:d>
                    </m:oMath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2A4A5334-8D1F-473F-6816-160F8E65CC3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16719" y="5184745"/>
                  <a:ext cx="3782452" cy="584775"/>
                </a:xfrm>
                <a:prstGeom prst="rect">
                  <a:avLst/>
                </a:prstGeom>
                <a:blipFill>
                  <a:blip r:embed="rId6"/>
                  <a:stretch>
                    <a:fillRect l="-968" t="-21875" b="-979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5AF5742-1AB0-8726-F055-7CBBD39E8436}"/>
                </a:ext>
              </a:extLst>
            </p:cNvPr>
            <p:cNvSpPr txBox="1"/>
            <p:nvPr/>
          </p:nvSpPr>
          <p:spPr>
            <a:xfrm>
              <a:off x="7393896" y="5292466"/>
              <a:ext cx="12217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00B050"/>
                  </a:solidFill>
                </a:rPr>
                <a:t>Balanced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0E8A8A0-87CD-6693-1FC8-91E73205FAAE}"/>
              </a:ext>
            </a:extLst>
          </p:cNvPr>
          <p:cNvGrpSpPr/>
          <p:nvPr/>
        </p:nvGrpSpPr>
        <p:grpSpPr>
          <a:xfrm>
            <a:off x="2703601" y="3436317"/>
            <a:ext cx="5898877" cy="584775"/>
            <a:chOff x="2716719" y="3267293"/>
            <a:chExt cx="5898877" cy="58477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1BD5E99B-8331-1D50-7F85-E310656B4124}"/>
                    </a:ext>
                  </a:extLst>
                </p:cNvPr>
                <p:cNvSpPr txBox="1"/>
                <p:nvPr/>
              </p:nvSpPr>
              <p:spPr>
                <a:xfrm>
                  <a:off x="2716719" y="3267293"/>
                  <a:ext cx="3909179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indent="-342900">
                    <a:buFont typeface="+mj-lt"/>
                    <a:buAutoNum type="arabicPeriod" startAt="2"/>
                  </a:pPr>
                  <a:r>
                    <a:rPr lang="en-US" sz="1600" b="1" dirty="0"/>
                    <a:t>Always 0 </a:t>
                  </a:r>
                  <a:r>
                    <a:rPr lang="en-US" sz="1600" dirty="0"/>
                    <a:t>– I always set your qubit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a14:m>
                  <a:r>
                    <a:rPr lang="en-US" sz="1600" dirty="0"/>
                    <a:t> to the </a:t>
                  </a:r>
                  <a14:m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e>
                      </m:d>
                    </m:oMath>
                  </a14:m>
                  <a:r>
                    <a:rPr lang="en-US" sz="1600" dirty="0"/>
                    <a:t> state</a:t>
                  </a:r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1BD5E99B-8331-1D50-7F85-E310656B41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16719" y="3267293"/>
                  <a:ext cx="3909179" cy="584775"/>
                </a:xfrm>
                <a:prstGeom prst="rect">
                  <a:avLst/>
                </a:prstGeom>
                <a:blipFill>
                  <a:blip r:embed="rId7"/>
                  <a:stretch>
                    <a:fillRect l="-936" t="-21875" b="-979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2E11233-872F-E9CE-ED50-0AAB235ED0FB}"/>
                </a:ext>
              </a:extLst>
            </p:cNvPr>
            <p:cNvSpPr txBox="1"/>
            <p:nvPr/>
          </p:nvSpPr>
          <p:spPr>
            <a:xfrm>
              <a:off x="7393896" y="3375014"/>
              <a:ext cx="12217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0070C0"/>
                  </a:solidFill>
                </a:rPr>
                <a:t>Constant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504A083-5E4B-A2BC-AF95-DA3198937C12}"/>
              </a:ext>
            </a:extLst>
          </p:cNvPr>
          <p:cNvGrpSpPr/>
          <p:nvPr/>
        </p:nvGrpSpPr>
        <p:grpSpPr>
          <a:xfrm>
            <a:off x="2703601" y="4466218"/>
            <a:ext cx="5898877" cy="584775"/>
            <a:chOff x="2716719" y="4222172"/>
            <a:chExt cx="5898877" cy="58477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C7BD95AC-E308-A7AC-5DC3-B6B7FED4421B}"/>
                    </a:ext>
                  </a:extLst>
                </p:cNvPr>
                <p:cNvSpPr txBox="1"/>
                <p:nvPr/>
              </p:nvSpPr>
              <p:spPr>
                <a:xfrm>
                  <a:off x="2716719" y="4222172"/>
                  <a:ext cx="3991377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indent="-342900">
                    <a:buFont typeface="+mj-lt"/>
                    <a:buAutoNum type="arabicPeriod" startAt="3"/>
                  </a:pPr>
                  <a:r>
                    <a:rPr lang="en-US" sz="1600" b="1" dirty="0"/>
                    <a:t>Always 1 </a:t>
                  </a:r>
                  <a:r>
                    <a:rPr lang="en-US" sz="1600" dirty="0"/>
                    <a:t>– I always set your qubit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a14:m>
                  <a:r>
                    <a:rPr lang="en-US" sz="1600" dirty="0"/>
                    <a:t> to the </a:t>
                  </a:r>
                  <a14:m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d>
                    </m:oMath>
                  </a14:m>
                  <a:r>
                    <a:rPr lang="en-US" sz="1600" dirty="0"/>
                    <a:t> state</a:t>
                  </a: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C7BD95AC-E308-A7AC-5DC3-B6B7FED4421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16719" y="4222172"/>
                  <a:ext cx="3991377" cy="584775"/>
                </a:xfrm>
                <a:prstGeom prst="rect">
                  <a:avLst/>
                </a:prstGeom>
                <a:blipFill>
                  <a:blip r:embed="rId8"/>
                  <a:stretch>
                    <a:fillRect l="-917" t="-21875" b="-979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E611E2E-C64F-59B3-C928-68EF75E73827}"/>
                </a:ext>
              </a:extLst>
            </p:cNvPr>
            <p:cNvSpPr txBox="1"/>
            <p:nvPr/>
          </p:nvSpPr>
          <p:spPr>
            <a:xfrm>
              <a:off x="7393896" y="4329893"/>
              <a:ext cx="12217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0070C0"/>
                  </a:solidFill>
                </a:rPr>
                <a:t>Constant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70018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Deutsch-Jozsa Algorithm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24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F3A2558-9D09-4C2B-AC06-F0985854B1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910" y="2473320"/>
            <a:ext cx="7543800" cy="83676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A652A3A-5C7B-40A6-8060-AAA4D0071B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910" y="3352302"/>
            <a:ext cx="7425813" cy="275797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B4CB1B1-9DDF-4821-8BF8-0EB3E8C00E0E}"/>
              </a:ext>
            </a:extLst>
          </p:cNvPr>
          <p:cNvSpPr/>
          <p:nvPr/>
        </p:nvSpPr>
        <p:spPr>
          <a:xfrm>
            <a:off x="2515446" y="4104645"/>
            <a:ext cx="4291780" cy="29496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D9EEE17-C6FF-4DCE-9499-A3D7C7B6C89E}"/>
              </a:ext>
            </a:extLst>
          </p:cNvPr>
          <p:cNvSpPr/>
          <p:nvPr/>
        </p:nvSpPr>
        <p:spPr>
          <a:xfrm>
            <a:off x="2041038" y="5591775"/>
            <a:ext cx="4375355" cy="29496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B3E998-D08F-4300-A1E3-7B0073D842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0101" y="321941"/>
            <a:ext cx="1730988" cy="1927846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267BB6A5-8F37-FC06-F62F-7A9C80115AEB}"/>
              </a:ext>
            </a:extLst>
          </p:cNvPr>
          <p:cNvGrpSpPr/>
          <p:nvPr/>
        </p:nvGrpSpPr>
        <p:grpSpPr>
          <a:xfrm>
            <a:off x="7032362" y="419068"/>
            <a:ext cx="1482988" cy="1733593"/>
            <a:chOff x="7032362" y="516194"/>
            <a:chExt cx="1482988" cy="173359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C45252A-9200-C7EB-B52D-C891AE8FF2C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32362" y="1788784"/>
              <a:ext cx="1482988" cy="461003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A8F0481-6E32-7B2C-A147-A5C7B94DAC9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168828" y="516194"/>
              <a:ext cx="1210056" cy="12078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23755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Quantum Supremacy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990694" cy="4596946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</a:t>
            </a:r>
            <a:r>
              <a:rPr lang="en-US" sz="2400" b="1" dirty="0"/>
              <a:t>Deutsch-Jozsa </a:t>
            </a:r>
            <a:r>
              <a:rPr lang="en-US" sz="2400" dirty="0"/>
              <a:t>algorithm demonstrates </a:t>
            </a:r>
            <a:r>
              <a:rPr lang="en-US" sz="2400" b="1" dirty="0">
                <a:solidFill>
                  <a:srgbClr val="00B050"/>
                </a:solidFill>
              </a:rPr>
              <a:t>quantum supremacy </a:t>
            </a:r>
            <a:r>
              <a:rPr lang="en-US" sz="2400" dirty="0"/>
              <a:t>because no classical computer can outperform this quantum circuit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Deutsch's 1985 paper described an Oracle with a single input, but in 1992, he (along with Richard </a:t>
            </a:r>
            <a:r>
              <a:rPr lang="en-US" sz="2000" b="1" dirty="0"/>
              <a:t>Jozsa</a:t>
            </a:r>
            <a:r>
              <a:rPr lang="en-US" sz="2000" dirty="0"/>
              <a:t>) expanded the algorithm to include </a:t>
            </a:r>
            <a:r>
              <a:rPr lang="en-US" sz="2000" u="sng" dirty="0"/>
              <a:t>any</a:t>
            </a:r>
            <a:r>
              <a:rPr lang="en-US" sz="2000" dirty="0"/>
              <a:t> number of inputs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With </a:t>
            </a:r>
            <a:r>
              <a:rPr lang="en-US" sz="2400" b="1" dirty="0">
                <a:solidFill>
                  <a:srgbClr val="00B050"/>
                </a:solidFill>
              </a:rPr>
              <a:t>four</a:t>
            </a:r>
            <a:r>
              <a:rPr lang="en-US" sz="2400" dirty="0"/>
              <a:t> possible secret functions: no operation (NOP), constant 0, constant 1, and inverse (NOT), </a:t>
            </a:r>
            <a:r>
              <a:rPr lang="en-US" sz="2400" i="1" dirty="0"/>
              <a:t>at least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7030A0"/>
                </a:solidFill>
              </a:rPr>
              <a:t>two</a:t>
            </a:r>
            <a:r>
              <a:rPr lang="en-US" sz="2400" dirty="0"/>
              <a:t> trips to the Oracle would be required to discover which of the four possible functions was being used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But Deutsch changes the </a:t>
            </a:r>
            <a:r>
              <a:rPr lang="en-US" sz="2000" b="1" dirty="0">
                <a:solidFill>
                  <a:srgbClr val="7030A0"/>
                </a:solidFill>
              </a:rPr>
              <a:t>basis</a:t>
            </a:r>
            <a:r>
              <a:rPr lang="en-US" sz="2000" dirty="0"/>
              <a:t>: the 1</a:t>
            </a:r>
            <a:r>
              <a:rPr lang="en-US" sz="2000" baseline="30000" dirty="0"/>
              <a:t>st</a:t>
            </a:r>
            <a:r>
              <a:rPr lang="en-US" sz="2000" dirty="0"/>
              <a:t> question becomes "constant or balanced?" and the 2</a:t>
            </a:r>
            <a:r>
              <a:rPr lang="en-US" sz="2000" baseline="30000" dirty="0"/>
              <a:t>nd</a:t>
            </a:r>
            <a:r>
              <a:rPr lang="en-US" sz="2000" dirty="0"/>
              <a:t> question would be "which </a:t>
            </a:r>
            <a:r>
              <a:rPr lang="en-US" sz="2000" b="1" dirty="0"/>
              <a:t>type</a:t>
            </a:r>
            <a:r>
              <a:rPr lang="en-US" sz="2000" dirty="0"/>
              <a:t> of constant or balanced" </a:t>
            </a:r>
            <a:r>
              <a:rPr lang="en-US" sz="2000" dirty="0">
                <a:solidFill>
                  <a:srgbClr val="FF0000"/>
                </a:solidFill>
              </a:rPr>
              <a:t>…</a:t>
            </a:r>
            <a:r>
              <a:rPr lang="en-US" sz="2000" i="1" dirty="0">
                <a:solidFill>
                  <a:srgbClr val="FF0000"/>
                </a:solidFill>
              </a:rPr>
              <a:t>but we don't have to ask that 2</a:t>
            </a:r>
            <a:r>
              <a:rPr lang="en-US" sz="2000" i="1" baseline="30000" dirty="0">
                <a:solidFill>
                  <a:srgbClr val="FF0000"/>
                </a:solidFill>
              </a:rPr>
              <a:t>nd</a:t>
            </a:r>
            <a:r>
              <a:rPr lang="en-US" sz="2000" i="1" dirty="0">
                <a:solidFill>
                  <a:srgbClr val="FF0000"/>
                </a:solidFill>
              </a:rPr>
              <a:t> question!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9157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1313EBAB-4F31-1735-E63F-1925241F28E1}"/>
              </a:ext>
            </a:extLst>
          </p:cNvPr>
          <p:cNvGrpSpPr/>
          <p:nvPr/>
        </p:nvGrpSpPr>
        <p:grpSpPr>
          <a:xfrm>
            <a:off x="2703601" y="5696610"/>
            <a:ext cx="5898877" cy="584775"/>
            <a:chOff x="2716719" y="5184745"/>
            <a:chExt cx="5898877" cy="58477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2A4A5334-8D1F-473F-6816-160F8E65CC33}"/>
                    </a:ext>
                  </a:extLst>
                </p:cNvPr>
                <p:cNvSpPr txBox="1"/>
                <p:nvPr/>
              </p:nvSpPr>
              <p:spPr>
                <a:xfrm>
                  <a:off x="2716719" y="5184745"/>
                  <a:ext cx="3782452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indent="-342900">
                    <a:buFont typeface="+mj-lt"/>
                    <a:buAutoNum type="arabicPeriod" startAt="4"/>
                  </a:pPr>
                  <a:r>
                    <a:rPr lang="en-US" sz="1600" b="1" dirty="0"/>
                    <a:t>NOT</a:t>
                  </a:r>
                  <a:r>
                    <a:rPr lang="en-US" sz="1600" dirty="0"/>
                    <a:t> – I invert your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a14:m>
                  <a:r>
                    <a:rPr lang="en-US" sz="1600" dirty="0"/>
                    <a:t> qubit with an </a:t>
                  </a:r>
                  <a:r>
                    <a:rPr lang="en-US" sz="1600" b="1" dirty="0"/>
                    <a:t>X</a:t>
                  </a:r>
                  <a:r>
                    <a:rPr lang="en-US" sz="1600" dirty="0"/>
                    <a:t> gate e.g., </a:t>
                  </a:r>
                  <a14:m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"/>
                          <m:endChr m:val="⟩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begChr m:val=""/>
                          <m:endChr m:val="⟩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"/>
                          <m:endChr m:val="⟩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e>
                      </m:d>
                    </m:oMath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2A4A5334-8D1F-473F-6816-160F8E65CC3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16719" y="5184745"/>
                  <a:ext cx="3782452" cy="584775"/>
                </a:xfrm>
                <a:prstGeom prst="rect">
                  <a:avLst/>
                </a:prstGeom>
                <a:blipFill>
                  <a:blip r:embed="rId3"/>
                  <a:stretch>
                    <a:fillRect l="-968" t="-21875" b="-979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5AF5742-1AB0-8726-F055-7CBBD39E8436}"/>
                </a:ext>
              </a:extLst>
            </p:cNvPr>
            <p:cNvSpPr txBox="1"/>
            <p:nvPr/>
          </p:nvSpPr>
          <p:spPr>
            <a:xfrm>
              <a:off x="7393896" y="5292466"/>
              <a:ext cx="12217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00B050"/>
                  </a:solidFill>
                </a:rPr>
                <a:t>Balanced</a:t>
              </a:r>
            </a:p>
          </p:txBody>
        </p:sp>
      </p:grpSp>
      <p:pic>
        <p:nvPicPr>
          <p:cNvPr id="32" name="Picture 31">
            <a:extLst>
              <a:ext uri="{FF2B5EF4-FFF2-40B4-BE49-F238E27FC236}">
                <a16:creationId xmlns:a16="http://schemas.microsoft.com/office/drawing/2014/main" id="{AD68D724-EC4F-7281-43D5-CA04FBC9849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650" y="5522991"/>
            <a:ext cx="1329823" cy="932013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Deutsch Algorithm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26</a:t>
            </a:fld>
            <a:endParaRPr lang="en-US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BCFC387-2ECB-0B30-6A3E-3E0D166B1BB3}"/>
              </a:ext>
            </a:extLst>
          </p:cNvPr>
          <p:cNvGrpSpPr/>
          <p:nvPr/>
        </p:nvGrpSpPr>
        <p:grpSpPr>
          <a:xfrm>
            <a:off x="2703601" y="1314959"/>
            <a:ext cx="5865149" cy="646331"/>
            <a:chOff x="2716719" y="1270073"/>
            <a:chExt cx="5865149" cy="646331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B06152E-739A-7F59-328E-55663EF01723}"/>
                </a:ext>
              </a:extLst>
            </p:cNvPr>
            <p:cNvSpPr txBox="1"/>
            <p:nvPr/>
          </p:nvSpPr>
          <p:spPr>
            <a:xfrm>
              <a:off x="2716719" y="1300851"/>
              <a:ext cx="40749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There are four possible </a:t>
              </a:r>
              <a:r>
                <a:rPr lang="en-US" sz="1600" b="1" dirty="0">
                  <a:solidFill>
                    <a:srgbClr val="7030A0"/>
                  </a:solidFill>
                </a:rPr>
                <a:t>secret</a:t>
              </a:r>
              <a:r>
                <a:rPr lang="en-US" sz="1600" dirty="0"/>
                <a:t> functions - </a:t>
              </a:r>
              <a:r>
                <a:rPr lang="en-US" sz="1600" u="sng" dirty="0"/>
                <a:t>only</a:t>
              </a:r>
              <a:r>
                <a:rPr lang="en-US" sz="1600" dirty="0"/>
                <a:t> the Oracle knows which one is being used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5B012B7-328B-B089-3830-DE58BB4B7693}"/>
                </a:ext>
              </a:extLst>
            </p:cNvPr>
            <p:cNvSpPr txBox="1"/>
            <p:nvPr/>
          </p:nvSpPr>
          <p:spPr>
            <a:xfrm>
              <a:off x="7427625" y="1270073"/>
              <a:ext cx="115424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Type of Function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504A083-5E4B-A2BC-AF95-DA3198937C12}"/>
              </a:ext>
            </a:extLst>
          </p:cNvPr>
          <p:cNvGrpSpPr/>
          <p:nvPr/>
        </p:nvGrpSpPr>
        <p:grpSpPr>
          <a:xfrm>
            <a:off x="2703601" y="4548668"/>
            <a:ext cx="5898877" cy="584775"/>
            <a:chOff x="2716719" y="4222172"/>
            <a:chExt cx="5898877" cy="58477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C7BD95AC-E308-A7AC-5DC3-B6B7FED4421B}"/>
                    </a:ext>
                  </a:extLst>
                </p:cNvPr>
                <p:cNvSpPr txBox="1"/>
                <p:nvPr/>
              </p:nvSpPr>
              <p:spPr>
                <a:xfrm>
                  <a:off x="2716719" y="4222172"/>
                  <a:ext cx="3991377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indent="-342900">
                    <a:buFont typeface="+mj-lt"/>
                    <a:buAutoNum type="arabicPeriod" startAt="3"/>
                  </a:pPr>
                  <a:r>
                    <a:rPr lang="en-US" sz="1600" b="1" dirty="0"/>
                    <a:t>Always 1 </a:t>
                  </a:r>
                  <a:r>
                    <a:rPr lang="en-US" sz="1600" dirty="0"/>
                    <a:t>– I always set your qubit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a14:m>
                  <a:r>
                    <a:rPr lang="en-US" sz="1600" dirty="0"/>
                    <a:t> to the </a:t>
                  </a:r>
                  <a14:m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d>
                    </m:oMath>
                  </a14:m>
                  <a:r>
                    <a:rPr lang="en-US" sz="1600" dirty="0"/>
                    <a:t> state</a:t>
                  </a: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C7BD95AC-E308-A7AC-5DC3-B6B7FED4421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16719" y="4222172"/>
                  <a:ext cx="3991377" cy="584775"/>
                </a:xfrm>
                <a:prstGeom prst="rect">
                  <a:avLst/>
                </a:prstGeom>
                <a:blipFill>
                  <a:blip r:embed="rId5"/>
                  <a:stretch>
                    <a:fillRect l="-917" t="-21875" b="-979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E611E2E-C64F-59B3-C928-68EF75E73827}"/>
                </a:ext>
              </a:extLst>
            </p:cNvPr>
            <p:cNvSpPr txBox="1"/>
            <p:nvPr/>
          </p:nvSpPr>
          <p:spPr>
            <a:xfrm>
              <a:off x="7393896" y="4329893"/>
              <a:ext cx="12217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0070C0"/>
                  </a:solidFill>
                </a:rPr>
                <a:t>Constant</a:t>
              </a: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721429B1-8ECC-8093-5B2F-E7F0D32F73F9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9975" y="4379652"/>
            <a:ext cx="2130726" cy="922806"/>
          </a:xfrm>
          <a:prstGeom prst="rect">
            <a:avLst/>
          </a:prstGeom>
          <a:ln>
            <a:noFill/>
          </a:ln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6121F044-40F9-A5AB-8B61-BFE7DDE89F8F}"/>
              </a:ext>
            </a:extLst>
          </p:cNvPr>
          <p:cNvGrpSpPr/>
          <p:nvPr/>
        </p:nvGrpSpPr>
        <p:grpSpPr>
          <a:xfrm>
            <a:off x="2703601" y="2264010"/>
            <a:ext cx="5898877" cy="584775"/>
            <a:chOff x="2716719" y="2312414"/>
            <a:chExt cx="5898877" cy="58477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0506665D-7113-E03B-77DC-A42264623B23}"/>
                    </a:ext>
                  </a:extLst>
                </p:cNvPr>
                <p:cNvSpPr txBox="1"/>
                <p:nvPr/>
              </p:nvSpPr>
              <p:spPr>
                <a:xfrm>
                  <a:off x="2716719" y="2312414"/>
                  <a:ext cx="3991376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indent="-342900">
                    <a:buFont typeface="+mj-lt"/>
                    <a:buAutoNum type="arabicPeriod"/>
                  </a:pPr>
                  <a:r>
                    <a:rPr lang="en-US" sz="1600" b="1" dirty="0"/>
                    <a:t>NOP </a:t>
                  </a:r>
                  <a:r>
                    <a:rPr lang="en-US" sz="1600" dirty="0"/>
                    <a:t>– I don't change your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en-US" sz="1600" dirty="0"/>
                    <a:t>qubit at all (no operation) e.g., </a:t>
                  </a:r>
                  <a14:m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e>
                      </m:d>
                      <m:r>
                        <a:rPr lang="en-US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"/>
                          <m:endChr m:val="⟩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begChr m:val=""/>
                          <m:endChr m:val="⟩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"/>
                          <m:endChr m:val="⟩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d>
                    </m:oMath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0506665D-7113-E03B-77DC-A42264623B2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16719" y="2312414"/>
                  <a:ext cx="3991376" cy="584775"/>
                </a:xfrm>
                <a:prstGeom prst="rect">
                  <a:avLst/>
                </a:prstGeom>
                <a:blipFill>
                  <a:blip r:embed="rId7"/>
                  <a:stretch>
                    <a:fillRect l="-917" t="-21875" r="-5352" b="-979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630A74C-71E6-EBBD-8049-62692F89B54E}"/>
                </a:ext>
              </a:extLst>
            </p:cNvPr>
            <p:cNvSpPr txBox="1"/>
            <p:nvPr/>
          </p:nvSpPr>
          <p:spPr>
            <a:xfrm>
              <a:off x="7393896" y="2420135"/>
              <a:ext cx="12217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00B050"/>
                  </a:solidFill>
                </a:rPr>
                <a:t>Balanced</a:t>
              </a:r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0A59F823-A4B5-5E4A-7445-9586D8D39D86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1522" y="2101525"/>
            <a:ext cx="1246278" cy="909745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C0E8A8A0-87CD-6693-1FC8-91E73205FAAE}"/>
              </a:ext>
            </a:extLst>
          </p:cNvPr>
          <p:cNvGrpSpPr/>
          <p:nvPr/>
        </p:nvGrpSpPr>
        <p:grpSpPr>
          <a:xfrm>
            <a:off x="2703601" y="3403074"/>
            <a:ext cx="5898877" cy="584775"/>
            <a:chOff x="2716719" y="3267293"/>
            <a:chExt cx="5898877" cy="58477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1BD5E99B-8331-1D50-7F85-E310656B4124}"/>
                    </a:ext>
                  </a:extLst>
                </p:cNvPr>
                <p:cNvSpPr txBox="1"/>
                <p:nvPr/>
              </p:nvSpPr>
              <p:spPr>
                <a:xfrm>
                  <a:off x="2716719" y="3267293"/>
                  <a:ext cx="3909179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indent="-342900">
                    <a:buFont typeface="+mj-lt"/>
                    <a:buAutoNum type="arabicPeriod" startAt="2"/>
                  </a:pPr>
                  <a:r>
                    <a:rPr lang="en-US" sz="1600" b="1" dirty="0"/>
                    <a:t>Always 0 </a:t>
                  </a:r>
                  <a:r>
                    <a:rPr lang="en-US" sz="1600" dirty="0"/>
                    <a:t>– I always set your qubit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a14:m>
                  <a:r>
                    <a:rPr lang="en-US" sz="1600" dirty="0"/>
                    <a:t> to the </a:t>
                  </a:r>
                  <a14:m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e>
                      </m:d>
                    </m:oMath>
                  </a14:m>
                  <a:r>
                    <a:rPr lang="en-US" sz="1600" dirty="0"/>
                    <a:t> state</a:t>
                  </a:r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1BD5E99B-8331-1D50-7F85-E310656B41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16719" y="3267293"/>
                  <a:ext cx="3909179" cy="584775"/>
                </a:xfrm>
                <a:prstGeom prst="rect">
                  <a:avLst/>
                </a:prstGeom>
                <a:blipFill>
                  <a:blip r:embed="rId9"/>
                  <a:stretch>
                    <a:fillRect l="-936" t="-21875" b="-979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2E11233-872F-E9CE-ED50-0AAB235ED0FB}"/>
                </a:ext>
              </a:extLst>
            </p:cNvPr>
            <p:cNvSpPr txBox="1"/>
            <p:nvPr/>
          </p:nvSpPr>
          <p:spPr>
            <a:xfrm>
              <a:off x="7393896" y="3375014"/>
              <a:ext cx="12217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0070C0"/>
                  </a:solidFill>
                </a:rPr>
                <a:t>Constant</a:t>
              </a:r>
            </a:p>
          </p:txBody>
        </p:sp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9D2447EB-F5A4-C490-2FA8-D52D7D8D596A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2251" y="3231803"/>
            <a:ext cx="1718927" cy="927316"/>
          </a:xfrm>
          <a:prstGeom prst="rect">
            <a:avLst/>
          </a:prstGeom>
          <a:ln>
            <a:noFill/>
          </a:ln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16FE33F2-A4B5-1450-640A-4A52AA8A6B74}"/>
              </a:ext>
            </a:extLst>
          </p:cNvPr>
          <p:cNvSpPr txBox="1"/>
          <p:nvPr/>
        </p:nvSpPr>
        <p:spPr>
          <a:xfrm>
            <a:off x="362251" y="807128"/>
            <a:ext cx="164646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7030A0"/>
                </a:solidFill>
              </a:rPr>
              <a:t>The secret Oracle function always exists between </a:t>
            </a:r>
            <a:r>
              <a:rPr lang="en-US" sz="1600" b="1" dirty="0">
                <a:solidFill>
                  <a:srgbClr val="7030A0"/>
                </a:solidFill>
              </a:rPr>
              <a:t>sv2</a:t>
            </a:r>
            <a:r>
              <a:rPr lang="en-US" sz="1600" dirty="0">
                <a:solidFill>
                  <a:srgbClr val="7030A0"/>
                </a:solidFill>
              </a:rPr>
              <a:t> and </a:t>
            </a:r>
            <a:r>
              <a:rPr lang="en-US" sz="1600" b="1" dirty="0">
                <a:solidFill>
                  <a:srgbClr val="7030A0"/>
                </a:solidFill>
              </a:rPr>
              <a:t>sv3</a:t>
            </a:r>
          </a:p>
        </p:txBody>
      </p:sp>
    </p:spTree>
    <p:extLst>
      <p:ext uri="{BB962C8B-B14F-4D97-AF65-F5344CB8AC3E}">
        <p14:creationId xmlns:p14="http://schemas.microsoft.com/office/powerpoint/2010/main" val="3485026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45AF5742-1AB0-8726-F055-7CBBD39E8436}"/>
              </a:ext>
            </a:extLst>
          </p:cNvPr>
          <p:cNvSpPr txBox="1"/>
          <p:nvPr/>
        </p:nvSpPr>
        <p:spPr>
          <a:xfrm>
            <a:off x="7380778" y="5804331"/>
            <a:ext cx="1221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Balanced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AD68D724-EC4F-7281-43D5-CA04FBC9849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650" y="5522991"/>
            <a:ext cx="1329823" cy="932013"/>
          </a:xfrm>
          <a:prstGeom prst="rect">
            <a:avLst/>
          </a:prstGeom>
          <a:ln>
            <a:noFill/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27</a:t>
            </a:fld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B06152E-739A-7F59-328E-55663EF01723}"/>
              </a:ext>
            </a:extLst>
          </p:cNvPr>
          <p:cNvSpPr txBox="1"/>
          <p:nvPr/>
        </p:nvSpPr>
        <p:spPr>
          <a:xfrm>
            <a:off x="2703601" y="1345737"/>
            <a:ext cx="40749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There are four possible </a:t>
            </a:r>
            <a:r>
              <a:rPr lang="en-US" sz="1600" b="1" dirty="0">
                <a:solidFill>
                  <a:srgbClr val="7030A0"/>
                </a:solidFill>
              </a:rPr>
              <a:t>secret</a:t>
            </a:r>
            <a:r>
              <a:rPr lang="en-US" sz="1600" dirty="0"/>
              <a:t> functions - </a:t>
            </a:r>
            <a:r>
              <a:rPr lang="en-US" sz="1600" u="sng" dirty="0"/>
              <a:t>only</a:t>
            </a:r>
            <a:r>
              <a:rPr lang="en-US" sz="1600" dirty="0"/>
              <a:t> the Oracle knows which one is being used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5B012B7-328B-B089-3830-DE58BB4B7693}"/>
              </a:ext>
            </a:extLst>
          </p:cNvPr>
          <p:cNvSpPr txBox="1"/>
          <p:nvPr/>
        </p:nvSpPr>
        <p:spPr>
          <a:xfrm>
            <a:off x="7414507" y="1314959"/>
            <a:ext cx="11542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Type of Function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E611E2E-C64F-59B3-C928-68EF75E73827}"/>
              </a:ext>
            </a:extLst>
          </p:cNvPr>
          <p:cNvSpPr txBox="1"/>
          <p:nvPr/>
        </p:nvSpPr>
        <p:spPr>
          <a:xfrm>
            <a:off x="7380778" y="4656389"/>
            <a:ext cx="1221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Constant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21429B1-8ECC-8093-5B2F-E7F0D32F73F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9975" y="4379652"/>
            <a:ext cx="2130726" cy="922806"/>
          </a:xfrm>
          <a:prstGeom prst="rect">
            <a:avLst/>
          </a:prstGeom>
          <a:ln>
            <a:noFill/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7630A74C-71E6-EBBD-8049-62692F89B54E}"/>
              </a:ext>
            </a:extLst>
          </p:cNvPr>
          <p:cNvSpPr txBox="1"/>
          <p:nvPr/>
        </p:nvSpPr>
        <p:spPr>
          <a:xfrm>
            <a:off x="7380778" y="2371731"/>
            <a:ext cx="1221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Balanced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A59F823-A4B5-5E4A-7445-9586D8D39D86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1522" y="2101525"/>
            <a:ext cx="1246278" cy="90974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A4A5334-8D1F-473F-6816-160F8E65CC33}"/>
                  </a:ext>
                </a:extLst>
              </p:cNvPr>
              <p:cNvSpPr txBox="1"/>
              <p:nvPr/>
            </p:nvSpPr>
            <p:spPr>
              <a:xfrm>
                <a:off x="3169358" y="5696610"/>
                <a:ext cx="246051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/>
                  <a:t>Cell 7 – NOT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600" b="1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"/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d>
                      <m:dPr>
                        <m:begChr m:val=""/>
                        <m:endChr m:val="⟩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"/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</m:d>
                  </m:oMath>
                </a14:m>
                <a:endParaRPr lang="en-US" sz="1600" dirty="0"/>
              </a:p>
              <a:p>
                <a:r>
                  <a:rPr lang="en-US" sz="1600" b="1" dirty="0"/>
                  <a:t>Cell 8 – NOT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600" b="1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"/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d>
                      <m:dPr>
                        <m:begChr m:val=""/>
                        <m:endChr m:val="⟩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"/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e>
                    </m:d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A4A5334-8D1F-473F-6816-160F8E65CC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9358" y="5696610"/>
                <a:ext cx="2460510" cy="584775"/>
              </a:xfrm>
              <a:prstGeom prst="rect">
                <a:avLst/>
              </a:prstGeom>
              <a:blipFill>
                <a:blip r:embed="rId6"/>
                <a:stretch>
                  <a:fillRect l="-1485" t="-63542" r="-12624" b="-979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7BD95AC-E308-A7AC-5DC3-B6B7FED4421B}"/>
                  </a:ext>
                </a:extLst>
              </p:cNvPr>
              <p:cNvSpPr txBox="1"/>
              <p:nvPr/>
            </p:nvSpPr>
            <p:spPr>
              <a:xfrm>
                <a:off x="3169358" y="4548668"/>
                <a:ext cx="2805283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/>
                  <a:t>Cell 5 – Always 1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"/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d>
                      <m:dPr>
                        <m:begChr m:val=""/>
                        <m:endChr m:val="⟩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"/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ln>
                                  <a:solidFill>
                                    <a:srgbClr val="FF0000"/>
                                  </a:solidFill>
                                </a:ln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</m:d>
                  </m:oMath>
                </a14:m>
                <a:endParaRPr lang="en-US" sz="1600" dirty="0"/>
              </a:p>
              <a:p>
                <a:r>
                  <a:rPr lang="en-US" sz="1600" b="1" dirty="0"/>
                  <a:t>Cell 6 – Always 1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"/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d>
                      <m:dPr>
                        <m:begChr m:val=""/>
                        <m:endChr m:val="⟩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"/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e>
                    </m:d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7BD95AC-E308-A7AC-5DC3-B6B7FED442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9358" y="4548668"/>
                <a:ext cx="2805283" cy="584775"/>
              </a:xfrm>
              <a:prstGeom prst="rect">
                <a:avLst/>
              </a:prstGeom>
              <a:blipFill>
                <a:blip r:embed="rId7"/>
                <a:stretch>
                  <a:fillRect l="-1304" t="-63542" r="-12609" b="-979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506665D-7113-E03B-77DC-A42264623B23}"/>
                  </a:ext>
                </a:extLst>
              </p:cNvPr>
              <p:cNvSpPr txBox="1"/>
              <p:nvPr/>
            </p:nvSpPr>
            <p:spPr>
              <a:xfrm>
                <a:off x="3169358" y="2264010"/>
                <a:ext cx="246051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/>
                  <a:t>Cell 1 – NOP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600" b="1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"/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e>
                    </m:d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d>
                      <m:dPr>
                        <m:begChr m:val=""/>
                        <m:endChr m:val="⟩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"/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e>
                    </m:d>
                  </m:oMath>
                </a14:m>
                <a:endParaRPr lang="en-US" sz="1600" dirty="0"/>
              </a:p>
              <a:p>
                <a:r>
                  <a:rPr lang="en-US" sz="1600" b="1" dirty="0"/>
                  <a:t>Cell 2 – NOP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600" b="1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"/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</m:d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d>
                      <m:dPr>
                        <m:begChr m:val=""/>
                        <m:endChr m:val="⟩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"/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</m:d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506665D-7113-E03B-77DC-A42264623B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9358" y="2264010"/>
                <a:ext cx="2460510" cy="584775"/>
              </a:xfrm>
              <a:prstGeom prst="rect">
                <a:avLst/>
              </a:prstGeom>
              <a:blipFill>
                <a:blip r:embed="rId8"/>
                <a:stretch>
                  <a:fillRect l="-1485" t="-63542" r="-13119" b="-979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BD5E99B-8331-1D50-7F85-E310656B4124}"/>
                  </a:ext>
                </a:extLst>
              </p:cNvPr>
              <p:cNvSpPr txBox="1"/>
              <p:nvPr/>
            </p:nvSpPr>
            <p:spPr>
              <a:xfrm>
                <a:off x="3169359" y="3403074"/>
                <a:ext cx="2805283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/>
                  <a:t>Cell 3 – Always 0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"/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d>
                      <m:dPr>
                        <m:begChr m:val=""/>
                        <m:endChr m:val="⟩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"/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e>
                    </m:d>
                  </m:oMath>
                </a14:m>
                <a:endParaRPr lang="en-US" sz="1600" dirty="0"/>
              </a:p>
              <a:p>
                <a:r>
                  <a:rPr lang="en-US" sz="1600" b="1" dirty="0"/>
                  <a:t>Cell 4 – Always 0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"/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d>
                      <m:dPr>
                        <m:begChr m:val=""/>
                        <m:endChr m:val="⟩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"/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 smtClean="0">
                                <a:ln>
                                  <a:solidFill>
                                    <a:srgbClr val="FF0000"/>
                                  </a:solidFill>
                                </a:ln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e>
                    </m:d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BD5E99B-8331-1D50-7F85-E310656B41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9359" y="3403074"/>
                <a:ext cx="2805283" cy="584775"/>
              </a:xfrm>
              <a:prstGeom prst="rect">
                <a:avLst/>
              </a:prstGeom>
              <a:blipFill>
                <a:blip r:embed="rId9"/>
                <a:stretch>
                  <a:fillRect l="-1304" t="-63542" r="-12609" b="-979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F2E11233-872F-E9CE-ED50-0AAB235ED0FB}"/>
              </a:ext>
            </a:extLst>
          </p:cNvPr>
          <p:cNvSpPr txBox="1"/>
          <p:nvPr/>
        </p:nvSpPr>
        <p:spPr>
          <a:xfrm>
            <a:off x="7380778" y="3510795"/>
            <a:ext cx="1221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Constant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D2447EB-F5A4-C490-2FA8-D52D7D8D596A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2251" y="3231803"/>
            <a:ext cx="1718927" cy="927316"/>
          </a:xfrm>
          <a:prstGeom prst="rect">
            <a:avLst/>
          </a:prstGeom>
          <a:ln>
            <a:noFill/>
          </a:ln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6528E20C-16B2-CFD7-A107-A9E6B0C8CA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Cells 1 to 8 </a:t>
            </a:r>
            <a:r>
              <a:rPr lang="en-US" sz="3200" dirty="0"/>
              <a:t>–</a:t>
            </a:r>
            <a:r>
              <a:rPr lang="en-US" sz="3200" dirty="0">
                <a:latin typeface="+mn-lt"/>
              </a:rPr>
              <a:t> deutsch.ipynb</a:t>
            </a:r>
          </a:p>
        </p:txBody>
      </p:sp>
    </p:spTree>
    <p:extLst>
      <p:ext uri="{BB962C8B-B14F-4D97-AF65-F5344CB8AC3E}">
        <p14:creationId xmlns:p14="http://schemas.microsoft.com/office/powerpoint/2010/main" val="1420213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7" grpId="0"/>
      <p:bldP spid="9" grpId="0"/>
      <p:bldP spid="1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Deutsch Algorithm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28</a:t>
            </a:fld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5401A80-6669-B821-52EF-51295AE3F962}"/>
              </a:ext>
            </a:extLst>
          </p:cNvPr>
          <p:cNvGrpSpPr/>
          <p:nvPr/>
        </p:nvGrpSpPr>
        <p:grpSpPr>
          <a:xfrm>
            <a:off x="647677" y="3988309"/>
            <a:ext cx="1476447" cy="2311037"/>
            <a:chOff x="2785003" y="1357535"/>
            <a:chExt cx="1476447" cy="231103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5312BB2-4781-4062-BDEC-E5CD46A7D0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7424"/>
            <a:stretch/>
          </p:blipFill>
          <p:spPr>
            <a:xfrm>
              <a:off x="2785003" y="2106472"/>
              <a:ext cx="1476447" cy="156210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1DB7D95-9427-411D-BE8F-8FAF2863AA9A}"/>
                </a:ext>
              </a:extLst>
            </p:cNvPr>
            <p:cNvSpPr txBox="1"/>
            <p:nvPr/>
          </p:nvSpPr>
          <p:spPr>
            <a:xfrm>
              <a:off x="2861100" y="1357535"/>
              <a:ext cx="132425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 am the wise </a:t>
              </a:r>
              <a:r>
                <a:rPr lang="en-US" sz="1600" b="1" dirty="0">
                  <a:solidFill>
                    <a:srgbClr val="0070C0"/>
                  </a:solidFill>
                </a:rPr>
                <a:t>Oracle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AB65B86F-D8F9-B9D9-C8EF-2DAC645C7A28}"/>
              </a:ext>
            </a:extLst>
          </p:cNvPr>
          <p:cNvGrpSpPr/>
          <p:nvPr/>
        </p:nvGrpSpPr>
        <p:grpSpPr>
          <a:xfrm>
            <a:off x="807501" y="1357535"/>
            <a:ext cx="1156801" cy="2401564"/>
            <a:chOff x="807501" y="1357535"/>
            <a:chExt cx="1156801" cy="240156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D0829AB-E7F4-4B6E-B130-CD0EE75DCCE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75550" y="2015946"/>
              <a:ext cx="1020705" cy="1743153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306D148-A1FC-403D-8DC3-325060C16530}"/>
                </a:ext>
              </a:extLst>
            </p:cNvPr>
            <p:cNvSpPr txBox="1"/>
            <p:nvPr/>
          </p:nvSpPr>
          <p:spPr>
            <a:xfrm>
              <a:off x="807501" y="1357535"/>
              <a:ext cx="115680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You are the </a:t>
              </a:r>
              <a:r>
                <a:rPr lang="en-US" sz="1600" b="1" dirty="0">
                  <a:solidFill>
                    <a:srgbClr val="00B050"/>
                  </a:solidFill>
                </a:rPr>
                <a:t>traveler</a:t>
              </a:r>
            </a:p>
          </p:txBody>
        </p:sp>
      </p:grpSp>
      <p:pic>
        <p:nvPicPr>
          <p:cNvPr id="43" name="Picture 42">
            <a:extLst>
              <a:ext uri="{FF2B5EF4-FFF2-40B4-BE49-F238E27FC236}">
                <a16:creationId xmlns:a16="http://schemas.microsoft.com/office/drawing/2014/main" id="{30A64362-7DBE-6D9B-921D-C9761E1CFE18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46892" y="4707967"/>
            <a:ext cx="6367755" cy="15016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830A26E-F713-1080-D8ED-301D12955271}"/>
                  </a:ext>
                </a:extLst>
              </p:cNvPr>
              <p:cNvSpPr txBox="1"/>
              <p:nvPr/>
            </p:nvSpPr>
            <p:spPr>
              <a:xfrm>
                <a:off x="2702724" y="2495240"/>
                <a:ext cx="4811843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You are the </a:t>
                </a:r>
                <a:r>
                  <a:rPr lang="en-US" b="1" dirty="0">
                    <a:solidFill>
                      <a:srgbClr val="00B050"/>
                    </a:solidFill>
                  </a:rPr>
                  <a:t>traveler</a:t>
                </a:r>
                <a:r>
                  <a:rPr lang="en-US" dirty="0"/>
                  <a:t>, and you prepare </a:t>
                </a:r>
                <a:r>
                  <a:rPr lang="en-US" b="1" dirty="0"/>
                  <a:t>two</a:t>
                </a:r>
                <a:r>
                  <a:rPr lang="en-US" dirty="0"/>
                  <a:t> qubits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in whatever state you wish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830A26E-F713-1080-D8ED-301D129552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2724" y="2495240"/>
                <a:ext cx="4811843" cy="646331"/>
              </a:xfrm>
              <a:prstGeom prst="rect">
                <a:avLst/>
              </a:prstGeom>
              <a:blipFill>
                <a:blip r:embed="rId6"/>
                <a:stretch>
                  <a:fillRect l="-1013" t="-4717" r="-127" b="-1415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008E531-875A-5EC4-9F57-1A9E96C8E089}"/>
                  </a:ext>
                </a:extLst>
              </p:cNvPr>
              <p:cNvSpPr txBox="1"/>
              <p:nvPr/>
            </p:nvSpPr>
            <p:spPr>
              <a:xfrm>
                <a:off x="2688709" y="3500660"/>
                <a:ext cx="4894789" cy="92333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You are free to do what you want with the qubits afterward, but at some point, you must </a:t>
                </a:r>
                <a:r>
                  <a:rPr lang="en-US" b="1" dirty="0"/>
                  <a:t>measure</a:t>
                </a:r>
                <a:r>
                  <a:rPr lang="en-US" dirty="0"/>
                  <a:t> one (and only one) of the qubits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u="sng" dirty="0"/>
                  <a:t>or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008E531-875A-5EC4-9F57-1A9E96C8E0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8709" y="3500660"/>
                <a:ext cx="4894789" cy="923330"/>
              </a:xfrm>
              <a:prstGeom prst="rect">
                <a:avLst/>
              </a:prstGeom>
              <a:blipFill>
                <a:blip r:embed="rId7"/>
                <a:stretch>
                  <a:fillRect l="-996" t="-3289" b="-921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35F46D4D-4AA8-C522-9781-18B3509621DE}"/>
              </a:ext>
            </a:extLst>
          </p:cNvPr>
          <p:cNvCxnSpPr/>
          <p:nvPr/>
        </p:nvCxnSpPr>
        <p:spPr>
          <a:xfrm>
            <a:off x="3744242" y="3088824"/>
            <a:ext cx="245838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65190CCC-6687-6B96-F54E-7D3F9FDC46F0}"/>
              </a:ext>
            </a:extLst>
          </p:cNvPr>
          <p:cNvCxnSpPr>
            <a:cxnSpLocks/>
          </p:cNvCxnSpPr>
          <p:nvPr/>
        </p:nvCxnSpPr>
        <p:spPr>
          <a:xfrm>
            <a:off x="4207688" y="3825841"/>
            <a:ext cx="311969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EA73CA58-D518-0AA8-74EF-CCC8E113D66E}"/>
              </a:ext>
            </a:extLst>
          </p:cNvPr>
          <p:cNvCxnSpPr>
            <a:cxnSpLocks/>
          </p:cNvCxnSpPr>
          <p:nvPr/>
        </p:nvCxnSpPr>
        <p:spPr>
          <a:xfrm>
            <a:off x="2771131" y="4076781"/>
            <a:ext cx="92689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EC236EC6-5C3E-5432-7BB6-E08402EEED89}"/>
              </a:ext>
            </a:extLst>
          </p:cNvPr>
          <p:cNvCxnSpPr>
            <a:cxnSpLocks/>
          </p:cNvCxnSpPr>
          <p:nvPr/>
        </p:nvCxnSpPr>
        <p:spPr>
          <a:xfrm>
            <a:off x="5831622" y="4394010"/>
            <a:ext cx="22454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1DDAC73-C257-A9C2-6F18-E2BB292B3395}"/>
              </a:ext>
            </a:extLst>
          </p:cNvPr>
          <p:cNvGrpSpPr/>
          <p:nvPr/>
        </p:nvGrpSpPr>
        <p:grpSpPr>
          <a:xfrm>
            <a:off x="4963439" y="4725801"/>
            <a:ext cx="1584522" cy="1241020"/>
            <a:chOff x="4572000" y="2885607"/>
            <a:chExt cx="2117543" cy="1596452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EF3688A-CFEE-5374-06FF-A7F9B6B46AAC}"/>
                </a:ext>
              </a:extLst>
            </p:cNvPr>
            <p:cNvSpPr/>
            <p:nvPr/>
          </p:nvSpPr>
          <p:spPr>
            <a:xfrm>
              <a:off x="4572000" y="2885607"/>
              <a:ext cx="2117543" cy="159645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1262637-FE95-95B3-3A10-9F86730F6AEC}"/>
                </a:ext>
              </a:extLst>
            </p:cNvPr>
            <p:cNvSpPr txBox="1"/>
            <p:nvPr/>
          </p:nvSpPr>
          <p:spPr>
            <a:xfrm>
              <a:off x="4890163" y="3329890"/>
              <a:ext cx="148121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b="1" dirty="0"/>
                <a:t>??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39005004-9CD1-D85F-621D-DFBCE357A6D8}"/>
              </a:ext>
            </a:extLst>
          </p:cNvPr>
          <p:cNvGrpSpPr/>
          <p:nvPr/>
        </p:nvGrpSpPr>
        <p:grpSpPr>
          <a:xfrm>
            <a:off x="2571792" y="1503553"/>
            <a:ext cx="4274165" cy="830997"/>
            <a:chOff x="2600232" y="1338239"/>
            <a:chExt cx="4274165" cy="830997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FA2DB697-3E38-B6EE-9C9B-4956296575F6}"/>
                </a:ext>
              </a:extLst>
            </p:cNvPr>
            <p:cNvSpPr txBox="1"/>
            <p:nvPr/>
          </p:nvSpPr>
          <p:spPr>
            <a:xfrm>
              <a:off x="2600232" y="1338239"/>
              <a:ext cx="427416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How many trips to the Oracle must you make</a:t>
              </a:r>
            </a:p>
            <a:p>
              <a:pPr algn="ctr"/>
              <a:r>
                <a:rPr lang="en-US" sz="1600" dirty="0"/>
                <a:t>to know </a:t>
              </a:r>
              <a:r>
                <a:rPr lang="en-US" sz="1600" dirty="0">
                  <a:solidFill>
                    <a:srgbClr val="FF0000"/>
                  </a:solidFill>
                </a:rPr>
                <a:t>for sure </a:t>
              </a:r>
              <a:r>
                <a:rPr lang="en-US" sz="1600" dirty="0"/>
                <a:t>if the secret function</a:t>
              </a:r>
            </a:p>
            <a:p>
              <a:pPr algn="ctr"/>
              <a:r>
                <a:rPr lang="en-US" sz="1600" dirty="0"/>
                <a:t>is </a:t>
              </a:r>
              <a:r>
                <a:rPr lang="en-US" sz="1600" b="1" dirty="0">
                  <a:solidFill>
                    <a:srgbClr val="00B050"/>
                  </a:solidFill>
                </a:rPr>
                <a:t>Balanced</a:t>
              </a:r>
              <a:r>
                <a:rPr lang="en-US" sz="1600" dirty="0"/>
                <a:t> or </a:t>
              </a:r>
              <a:r>
                <a:rPr lang="en-US" sz="1600" b="1" dirty="0">
                  <a:solidFill>
                    <a:srgbClr val="0070C0"/>
                  </a:solidFill>
                </a:rPr>
                <a:t>Constant</a:t>
              </a:r>
              <a:r>
                <a:rPr lang="en-US" sz="1600" dirty="0"/>
                <a:t> ?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DCAFFFE7-910A-0084-6FBF-1189488C8E30}"/>
                </a:ext>
              </a:extLst>
            </p:cNvPr>
            <p:cNvSpPr/>
            <p:nvPr/>
          </p:nvSpPr>
          <p:spPr>
            <a:xfrm>
              <a:off x="2717149" y="1338239"/>
              <a:ext cx="4062335" cy="830997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90117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1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6861C9A8-36F9-9EB0-E78A-228B972715C3}"/>
              </a:ext>
            </a:extLst>
          </p:cNvPr>
          <p:cNvGrpSpPr/>
          <p:nvPr/>
        </p:nvGrpSpPr>
        <p:grpSpPr>
          <a:xfrm>
            <a:off x="2571792" y="1503553"/>
            <a:ext cx="4274165" cy="830997"/>
            <a:chOff x="2600232" y="1338239"/>
            <a:chExt cx="4274165" cy="830997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E8D6C26-8D1F-C7AD-5EA0-B2CD3381C1E3}"/>
                </a:ext>
              </a:extLst>
            </p:cNvPr>
            <p:cNvSpPr txBox="1"/>
            <p:nvPr/>
          </p:nvSpPr>
          <p:spPr>
            <a:xfrm>
              <a:off x="2600232" y="1338239"/>
              <a:ext cx="427416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How many trips to the Oracle must you make</a:t>
              </a:r>
            </a:p>
            <a:p>
              <a:pPr algn="ctr"/>
              <a:r>
                <a:rPr lang="en-US" sz="1600" dirty="0"/>
                <a:t>to know </a:t>
              </a:r>
              <a:r>
                <a:rPr lang="en-US" sz="1600" dirty="0">
                  <a:solidFill>
                    <a:srgbClr val="FF0000"/>
                  </a:solidFill>
                </a:rPr>
                <a:t>for sure </a:t>
              </a:r>
              <a:r>
                <a:rPr lang="en-US" sz="1600" dirty="0"/>
                <a:t>if the secret function</a:t>
              </a:r>
            </a:p>
            <a:p>
              <a:pPr algn="ctr"/>
              <a:r>
                <a:rPr lang="en-US" sz="1600" dirty="0"/>
                <a:t>is </a:t>
              </a:r>
              <a:r>
                <a:rPr lang="en-US" sz="1600" b="1" dirty="0">
                  <a:solidFill>
                    <a:srgbClr val="00B050"/>
                  </a:solidFill>
                </a:rPr>
                <a:t>Balanced</a:t>
              </a:r>
              <a:r>
                <a:rPr lang="en-US" sz="1600" dirty="0"/>
                <a:t> or </a:t>
              </a:r>
              <a:r>
                <a:rPr lang="en-US" sz="1600" b="1" dirty="0">
                  <a:solidFill>
                    <a:srgbClr val="0070C0"/>
                  </a:solidFill>
                </a:rPr>
                <a:t>Constant</a:t>
              </a:r>
              <a:r>
                <a:rPr lang="en-US" sz="1600" dirty="0"/>
                <a:t> ?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C9020845-2C54-182B-AFDB-E501E28FE31D}"/>
                </a:ext>
              </a:extLst>
            </p:cNvPr>
            <p:cNvSpPr/>
            <p:nvPr/>
          </p:nvSpPr>
          <p:spPr>
            <a:xfrm>
              <a:off x="2717149" y="1338239"/>
              <a:ext cx="4062335" cy="830997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Deutsch Algorithm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29</a:t>
            </a:fld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5401A80-6669-B821-52EF-51295AE3F962}"/>
              </a:ext>
            </a:extLst>
          </p:cNvPr>
          <p:cNvGrpSpPr/>
          <p:nvPr/>
        </p:nvGrpSpPr>
        <p:grpSpPr>
          <a:xfrm>
            <a:off x="647677" y="3988309"/>
            <a:ext cx="1476447" cy="2311037"/>
            <a:chOff x="2785003" y="1357535"/>
            <a:chExt cx="1476447" cy="231103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5312BB2-4781-4062-BDEC-E5CD46A7D0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7424"/>
            <a:stretch/>
          </p:blipFill>
          <p:spPr>
            <a:xfrm>
              <a:off x="2785003" y="2106472"/>
              <a:ext cx="1476447" cy="156210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1DB7D95-9427-411D-BE8F-8FAF2863AA9A}"/>
                </a:ext>
              </a:extLst>
            </p:cNvPr>
            <p:cNvSpPr txBox="1"/>
            <p:nvPr/>
          </p:nvSpPr>
          <p:spPr>
            <a:xfrm>
              <a:off x="2861100" y="1357535"/>
              <a:ext cx="132425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I am the wise </a:t>
              </a:r>
              <a:r>
                <a:rPr lang="en-US" sz="1600" b="1" dirty="0">
                  <a:solidFill>
                    <a:srgbClr val="0070C0"/>
                  </a:solidFill>
                </a:rPr>
                <a:t>Oracle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AB65B86F-D8F9-B9D9-C8EF-2DAC645C7A28}"/>
              </a:ext>
            </a:extLst>
          </p:cNvPr>
          <p:cNvGrpSpPr/>
          <p:nvPr/>
        </p:nvGrpSpPr>
        <p:grpSpPr>
          <a:xfrm>
            <a:off x="807501" y="1357535"/>
            <a:ext cx="1156801" cy="2401564"/>
            <a:chOff x="807501" y="1357535"/>
            <a:chExt cx="1156801" cy="240156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D0829AB-E7F4-4B6E-B130-CD0EE75DCCE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75550" y="2015946"/>
              <a:ext cx="1020705" cy="1743153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306D148-A1FC-403D-8DC3-325060C16530}"/>
                </a:ext>
              </a:extLst>
            </p:cNvPr>
            <p:cNvSpPr txBox="1"/>
            <p:nvPr/>
          </p:nvSpPr>
          <p:spPr>
            <a:xfrm>
              <a:off x="807501" y="1357535"/>
              <a:ext cx="115680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You are the </a:t>
              </a:r>
              <a:r>
                <a:rPr lang="en-US" sz="1600" b="1" dirty="0">
                  <a:solidFill>
                    <a:srgbClr val="00B050"/>
                  </a:solidFill>
                </a:rPr>
                <a:t>traveler</a:t>
              </a:r>
            </a:p>
          </p:txBody>
        </p:sp>
      </p:grpSp>
      <p:pic>
        <p:nvPicPr>
          <p:cNvPr id="43" name="Picture 42">
            <a:extLst>
              <a:ext uri="{FF2B5EF4-FFF2-40B4-BE49-F238E27FC236}">
                <a16:creationId xmlns:a16="http://schemas.microsoft.com/office/drawing/2014/main" id="{30A64362-7DBE-6D9B-921D-C9761E1CFE18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46892" y="4707967"/>
            <a:ext cx="6367755" cy="150163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830A26E-F713-1080-D8ED-301D12955271}"/>
              </a:ext>
            </a:extLst>
          </p:cNvPr>
          <p:cNvSpPr txBox="1"/>
          <p:nvPr/>
        </p:nvSpPr>
        <p:spPr>
          <a:xfrm>
            <a:off x="2688709" y="2491538"/>
            <a:ext cx="57207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Instead of setting either qubit to a Z-basis value, put </a:t>
            </a:r>
            <a:r>
              <a:rPr lang="en-US" b="1" dirty="0"/>
              <a:t>both</a:t>
            </a:r>
            <a:r>
              <a:rPr lang="en-US" dirty="0"/>
              <a:t> qubits into a superposition, and then send them into the Oracle's secret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008E531-875A-5EC4-9F57-1A9E96C8E089}"/>
                  </a:ext>
                </a:extLst>
              </p:cNvPr>
              <p:cNvSpPr txBox="1"/>
              <p:nvPr/>
            </p:nvSpPr>
            <p:spPr>
              <a:xfrm>
                <a:off x="2688709" y="3500660"/>
                <a:ext cx="5579741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After the function, take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out of superposition and measure its value to determine if the Oracle was </a:t>
                </a:r>
                <a:r>
                  <a:rPr lang="en-US" b="1" dirty="0">
                    <a:solidFill>
                      <a:srgbClr val="00B050"/>
                    </a:solidFill>
                  </a:rPr>
                  <a:t>balanced</a:t>
                </a:r>
                <a:r>
                  <a:rPr lang="en-US" dirty="0"/>
                  <a:t> or </a:t>
                </a:r>
                <a:r>
                  <a:rPr lang="en-US" b="1" dirty="0">
                    <a:solidFill>
                      <a:srgbClr val="0070C0"/>
                    </a:solidFill>
                  </a:rPr>
                  <a:t>constant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008E531-875A-5EC4-9F57-1A9E96C8E0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8709" y="3500660"/>
                <a:ext cx="5579741" cy="923330"/>
              </a:xfrm>
              <a:prstGeom prst="rect">
                <a:avLst/>
              </a:prstGeom>
              <a:blipFill>
                <a:blip r:embed="rId6"/>
                <a:stretch>
                  <a:fillRect l="-874" t="-3289"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Group 25">
            <a:extLst>
              <a:ext uri="{FF2B5EF4-FFF2-40B4-BE49-F238E27FC236}">
                <a16:creationId xmlns:a16="http://schemas.microsoft.com/office/drawing/2014/main" id="{31DDAC73-C257-A9C2-6F18-E2BB292B3395}"/>
              </a:ext>
            </a:extLst>
          </p:cNvPr>
          <p:cNvGrpSpPr/>
          <p:nvPr/>
        </p:nvGrpSpPr>
        <p:grpSpPr>
          <a:xfrm>
            <a:off x="4963439" y="4725801"/>
            <a:ext cx="1584522" cy="1241020"/>
            <a:chOff x="4572000" y="2885607"/>
            <a:chExt cx="2117543" cy="1596452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EF3688A-CFEE-5374-06FF-A7F9B6B46AAC}"/>
                </a:ext>
              </a:extLst>
            </p:cNvPr>
            <p:cNvSpPr/>
            <p:nvPr/>
          </p:nvSpPr>
          <p:spPr>
            <a:xfrm>
              <a:off x="4572000" y="2885607"/>
              <a:ext cx="2117543" cy="159645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1262637-FE95-95B3-3A10-9F86730F6AEC}"/>
                </a:ext>
              </a:extLst>
            </p:cNvPr>
            <p:cNvSpPr txBox="1"/>
            <p:nvPr/>
          </p:nvSpPr>
          <p:spPr>
            <a:xfrm>
              <a:off x="4890163" y="3329890"/>
              <a:ext cx="148121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b="1" dirty="0"/>
                <a:t>??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EFA222CB-D65A-914A-100B-054DF4BA47B6}"/>
              </a:ext>
            </a:extLst>
          </p:cNvPr>
          <p:cNvSpPr txBox="1"/>
          <p:nvPr/>
        </p:nvSpPr>
        <p:spPr>
          <a:xfrm>
            <a:off x="7135318" y="1626664"/>
            <a:ext cx="13800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ONE !</a:t>
            </a:r>
          </a:p>
        </p:txBody>
      </p:sp>
    </p:spTree>
    <p:extLst>
      <p:ext uri="{BB962C8B-B14F-4D97-AF65-F5344CB8AC3E}">
        <p14:creationId xmlns:p14="http://schemas.microsoft.com/office/powerpoint/2010/main" val="1268934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1" grpId="0"/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AACB0F8-ED7C-2171-5325-94456D27CD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5710" y="256706"/>
            <a:ext cx="5432580" cy="6464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6772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47">
            <a:extLst>
              <a:ext uri="{FF2B5EF4-FFF2-40B4-BE49-F238E27FC236}">
                <a16:creationId xmlns:a16="http://schemas.microsoft.com/office/drawing/2014/main" id="{1405B765-8E07-5925-CAB5-6323CA1CAA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9839" y="1386143"/>
            <a:ext cx="3701022" cy="1797639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6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6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3600" dirty="0">
                <a:latin typeface="+mn-lt"/>
              </a:rPr>
              <a:t>Cell 9 – </a:t>
            </a:r>
            <a:r>
              <a:rPr lang="en-US" sz="3200" dirty="0">
                <a:latin typeface="+mn-lt"/>
              </a:rPr>
              <a:t>deutsch.ipynb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30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59A8DE9-7C8D-CA9C-1F05-60BAA716C5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139" y="1386143"/>
            <a:ext cx="4246297" cy="293343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0A89199-7AA2-0F4E-BCCE-C6B82DEE7098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9823" y="4673056"/>
            <a:ext cx="4644063" cy="1335072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D4FEE26A-66F0-CBB0-6A6C-548E7EBBEE01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26142" y="3429000"/>
            <a:ext cx="3009495" cy="2010032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7CBB2595-8E45-F8EB-6034-4C7E6C74D9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26128" y="5468109"/>
            <a:ext cx="1409524" cy="533333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C3D492FA-568D-3DFC-7C68-857C65D5BE59}"/>
              </a:ext>
            </a:extLst>
          </p:cNvPr>
          <p:cNvSpPr/>
          <p:nvPr/>
        </p:nvSpPr>
        <p:spPr>
          <a:xfrm>
            <a:off x="2443397" y="4673056"/>
            <a:ext cx="502170" cy="108316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DE059C32-9D71-21ED-463E-997402017707}"/>
              </a:ext>
            </a:extLst>
          </p:cNvPr>
          <p:cNvGrpSpPr/>
          <p:nvPr/>
        </p:nvGrpSpPr>
        <p:grpSpPr>
          <a:xfrm>
            <a:off x="3113496" y="1321390"/>
            <a:ext cx="1076632" cy="369332"/>
            <a:chOff x="4968362" y="2079211"/>
            <a:chExt cx="1076632" cy="369332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FA328134-BE0D-0FBB-835B-0DDE40D1D1D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D93CDD6-6434-866F-1B2A-8D8FFAD50ACC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D10FF78A-F848-76FB-442F-CFB01ED527CC}"/>
              </a:ext>
            </a:extLst>
          </p:cNvPr>
          <p:cNvGrpSpPr/>
          <p:nvPr/>
        </p:nvGrpSpPr>
        <p:grpSpPr>
          <a:xfrm>
            <a:off x="2738741" y="1859538"/>
            <a:ext cx="1076632" cy="369332"/>
            <a:chOff x="4704120" y="2356972"/>
            <a:chExt cx="1076632" cy="369332"/>
          </a:xfrm>
        </p:grpSpPr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99CAD0D2-F8F9-8FD5-FEFA-FAD5A5CA098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52BB49EA-D41B-4CE3-DA03-39EFB3AE29DF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D98A443A-F5FA-2703-C69D-D8B871DC270D}"/>
              </a:ext>
            </a:extLst>
          </p:cNvPr>
          <p:cNvGrpSpPr/>
          <p:nvPr/>
        </p:nvGrpSpPr>
        <p:grpSpPr>
          <a:xfrm>
            <a:off x="7535652" y="5571557"/>
            <a:ext cx="1068643" cy="369332"/>
            <a:chOff x="3647644" y="4910075"/>
            <a:chExt cx="1068643" cy="369332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68B87A0-C617-1FE4-8129-C3285EDAEB34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31725137-8BC6-A1E2-1205-0BB34771BB8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4C8D0A30-25A3-42DA-30D5-34CDF1A6AFAC}"/>
              </a:ext>
            </a:extLst>
          </p:cNvPr>
          <p:cNvSpPr txBox="1"/>
          <p:nvPr/>
        </p:nvSpPr>
        <p:spPr>
          <a:xfrm>
            <a:off x="2351001" y="6008128"/>
            <a:ext cx="670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NOP</a:t>
            </a: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62237E16-AD14-98C0-C3FC-D0880CBFFC2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8190" y="3873813"/>
            <a:ext cx="7647619" cy="107619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968A851A-13D9-1DED-B413-E83480C922FA}"/>
              </a:ext>
            </a:extLst>
          </p:cNvPr>
          <p:cNvSpPr txBox="1"/>
          <p:nvPr/>
        </p:nvSpPr>
        <p:spPr>
          <a:xfrm>
            <a:off x="6799892" y="3058215"/>
            <a:ext cx="455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00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3CCCAEF-3A7F-A40B-5934-6212ED24EE85}"/>
              </a:ext>
            </a:extLst>
          </p:cNvPr>
          <p:cNvSpPr txBox="1"/>
          <p:nvPr/>
        </p:nvSpPr>
        <p:spPr>
          <a:xfrm>
            <a:off x="7730316" y="3058215"/>
            <a:ext cx="455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10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BA714DBB-58A7-6162-848B-10241038497B}"/>
              </a:ext>
            </a:extLst>
          </p:cNvPr>
          <p:cNvSpPr/>
          <p:nvPr/>
        </p:nvSpPr>
        <p:spPr>
          <a:xfrm>
            <a:off x="7027527" y="3140868"/>
            <a:ext cx="116224" cy="2119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85043F42-AF9A-3B7F-4400-454CCF00EBA2}"/>
              </a:ext>
            </a:extLst>
          </p:cNvPr>
          <p:cNvSpPr/>
          <p:nvPr/>
        </p:nvSpPr>
        <p:spPr>
          <a:xfrm>
            <a:off x="7957950" y="3136915"/>
            <a:ext cx="116224" cy="2119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6AE85A55-B5C6-760F-5175-8214240E13A6}"/>
              </a:ext>
            </a:extLst>
          </p:cNvPr>
          <p:cNvSpPr/>
          <p:nvPr/>
        </p:nvSpPr>
        <p:spPr>
          <a:xfrm>
            <a:off x="6942074" y="5231763"/>
            <a:ext cx="116224" cy="2119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8D0ACB7A-1DAC-A37F-D41A-063F7E61B7C5}"/>
              </a:ext>
            </a:extLst>
          </p:cNvPr>
          <p:cNvSpPr/>
          <p:nvPr/>
        </p:nvSpPr>
        <p:spPr>
          <a:xfrm>
            <a:off x="6929024" y="3465542"/>
            <a:ext cx="148051" cy="12651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540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"/>
                            </p:stCondLst>
                            <p:childTnLst>
                              <p:par>
                                <p:cTn id="7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46" grpId="0"/>
      <p:bldP spid="51" grpId="0"/>
      <p:bldP spid="52" grpId="0"/>
      <p:bldP spid="53" grpId="0" animBg="1"/>
      <p:bldP spid="54" grpId="0" animBg="1"/>
      <p:bldP spid="55" grpId="0" animBg="1"/>
      <p:bldP spid="56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3BA834FB-3EA6-966E-CAAD-203B7E7F851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26141" y="3432544"/>
            <a:ext cx="3009495" cy="2008819"/>
          </a:xfrm>
          <a:prstGeom prst="rect">
            <a:avLst/>
          </a:prstGeom>
          <a:ln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8043D5A-A6EF-6D70-38F8-2236DE10C2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4781" y="1365869"/>
            <a:ext cx="3773854" cy="1854456"/>
          </a:xfrm>
          <a:prstGeom prst="rect">
            <a:avLst/>
          </a:prstGeom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35E96C-794C-B49F-81C7-FF5218B62B67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9823" y="4703232"/>
            <a:ext cx="4680850" cy="1258050"/>
          </a:xfrm>
          <a:prstGeom prst="rect">
            <a:avLst/>
          </a:prstGeom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EB6EA31-A84C-13E1-46CC-62EDD9E631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5365" y="1394214"/>
            <a:ext cx="4244072" cy="294191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Cell 10 – deutsch.ipynb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31</a:t>
            </a:fld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3D492FA-568D-3DFC-7C68-857C65D5BE59}"/>
              </a:ext>
            </a:extLst>
          </p:cNvPr>
          <p:cNvSpPr/>
          <p:nvPr/>
        </p:nvSpPr>
        <p:spPr>
          <a:xfrm>
            <a:off x="2343507" y="4804349"/>
            <a:ext cx="766952" cy="8319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DE059C32-9D71-21ED-463E-997402017707}"/>
              </a:ext>
            </a:extLst>
          </p:cNvPr>
          <p:cNvGrpSpPr/>
          <p:nvPr/>
        </p:nvGrpSpPr>
        <p:grpSpPr>
          <a:xfrm>
            <a:off x="3585846" y="1321742"/>
            <a:ext cx="1076632" cy="369332"/>
            <a:chOff x="4968362" y="2079211"/>
            <a:chExt cx="1076632" cy="369332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FA328134-BE0D-0FBB-835B-0DDE40D1D1D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D93CDD6-6434-866F-1B2A-8D8FFAD50ACC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D10FF78A-F848-76FB-442F-CFB01ED527CC}"/>
              </a:ext>
            </a:extLst>
          </p:cNvPr>
          <p:cNvGrpSpPr/>
          <p:nvPr/>
        </p:nvGrpSpPr>
        <p:grpSpPr>
          <a:xfrm>
            <a:off x="2738741" y="1859538"/>
            <a:ext cx="1076632" cy="369332"/>
            <a:chOff x="4704120" y="2356972"/>
            <a:chExt cx="1076632" cy="369332"/>
          </a:xfrm>
        </p:grpSpPr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99CAD0D2-F8F9-8FD5-FEFA-FAD5A5CA098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52BB49EA-D41B-4CE3-DA03-39EFB3AE29DF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D98A443A-F5FA-2703-C69D-D8B871DC270D}"/>
              </a:ext>
            </a:extLst>
          </p:cNvPr>
          <p:cNvGrpSpPr/>
          <p:nvPr/>
        </p:nvGrpSpPr>
        <p:grpSpPr>
          <a:xfrm>
            <a:off x="7535652" y="5571557"/>
            <a:ext cx="1068643" cy="369332"/>
            <a:chOff x="3647644" y="4910075"/>
            <a:chExt cx="1068643" cy="369332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68B87A0-C617-1FE4-8129-C3285EDAEB34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31725137-8BC6-A1E2-1205-0BB34771BB8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4C8D0A30-25A3-42DA-30D5-34CDF1A6AFAC}"/>
              </a:ext>
            </a:extLst>
          </p:cNvPr>
          <p:cNvSpPr txBox="1"/>
          <p:nvPr/>
        </p:nvSpPr>
        <p:spPr>
          <a:xfrm>
            <a:off x="2186526" y="6001442"/>
            <a:ext cx="1080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Always 0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68A851A-13D9-1DED-B413-E83480C922FA}"/>
              </a:ext>
            </a:extLst>
          </p:cNvPr>
          <p:cNvSpPr txBox="1"/>
          <p:nvPr/>
        </p:nvSpPr>
        <p:spPr>
          <a:xfrm>
            <a:off x="7096255" y="3058215"/>
            <a:ext cx="455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01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3CCCAEF-3A7F-A40B-5934-6212ED24EE85}"/>
              </a:ext>
            </a:extLst>
          </p:cNvPr>
          <p:cNvSpPr txBox="1"/>
          <p:nvPr/>
        </p:nvSpPr>
        <p:spPr>
          <a:xfrm>
            <a:off x="7962387" y="3058215"/>
            <a:ext cx="455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11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BA714DBB-58A7-6162-848B-10241038497B}"/>
              </a:ext>
            </a:extLst>
          </p:cNvPr>
          <p:cNvSpPr/>
          <p:nvPr/>
        </p:nvSpPr>
        <p:spPr>
          <a:xfrm>
            <a:off x="7323890" y="3140868"/>
            <a:ext cx="116224" cy="2119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85043F42-AF9A-3B7F-4400-454CCF00EBA2}"/>
              </a:ext>
            </a:extLst>
          </p:cNvPr>
          <p:cNvSpPr/>
          <p:nvPr/>
        </p:nvSpPr>
        <p:spPr>
          <a:xfrm>
            <a:off x="8190021" y="3136915"/>
            <a:ext cx="116224" cy="2119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6AE85A55-B5C6-760F-5175-8214240E13A6}"/>
              </a:ext>
            </a:extLst>
          </p:cNvPr>
          <p:cNvSpPr/>
          <p:nvPr/>
        </p:nvSpPr>
        <p:spPr>
          <a:xfrm>
            <a:off x="6942074" y="5231763"/>
            <a:ext cx="116224" cy="2119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B31B80F-8907-FDDC-010A-0EA92059B5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2793" y="5506804"/>
            <a:ext cx="1476190" cy="457143"/>
          </a:xfrm>
          <a:prstGeom prst="rect">
            <a:avLst/>
          </a:prstGeom>
          <a:ln>
            <a:noFill/>
          </a:ln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8D0ACB7A-1DAC-A37F-D41A-063F7E61B7C5}"/>
              </a:ext>
            </a:extLst>
          </p:cNvPr>
          <p:cNvSpPr/>
          <p:nvPr/>
        </p:nvSpPr>
        <p:spPr>
          <a:xfrm>
            <a:off x="6929024" y="3465542"/>
            <a:ext cx="148051" cy="12651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898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"/>
                            </p:stCondLst>
                            <p:childTnLst>
                              <p:par>
                                <p:cTn id="7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46" grpId="0"/>
      <p:bldP spid="51" grpId="0"/>
      <p:bldP spid="52" grpId="0"/>
      <p:bldP spid="53" grpId="0" animBg="1"/>
      <p:bldP spid="54" grpId="0" animBg="1"/>
      <p:bldP spid="55" grpId="0" animBg="1"/>
      <p:bldP spid="5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7EDBC87D-1513-A376-1C62-006D4D9FCB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9791" y="1455237"/>
            <a:ext cx="3777288" cy="1765088"/>
          </a:xfrm>
          <a:prstGeom prst="rect">
            <a:avLst/>
          </a:prstGeom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5F33C8D-5441-B6CA-358C-C75843B97F83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9823" y="4753329"/>
            <a:ext cx="4683040" cy="1155750"/>
          </a:xfrm>
          <a:prstGeom prst="rect">
            <a:avLst/>
          </a:prstGeom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5620FE-64EC-464D-FDDE-060226B81E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6921" y="1365869"/>
            <a:ext cx="4049199" cy="296459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BA834FB-3EA6-966E-CAAD-203B7E7F8515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26141" y="3432544"/>
            <a:ext cx="3009495" cy="2008819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Cell 11 – deutsch.ipynb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32</a:t>
            </a:fld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3D492FA-568D-3DFC-7C68-857C65D5BE59}"/>
              </a:ext>
            </a:extLst>
          </p:cNvPr>
          <p:cNvSpPr/>
          <p:nvPr/>
        </p:nvSpPr>
        <p:spPr>
          <a:xfrm>
            <a:off x="2085702" y="4804349"/>
            <a:ext cx="1181738" cy="8319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DE059C32-9D71-21ED-463E-997402017707}"/>
              </a:ext>
            </a:extLst>
          </p:cNvPr>
          <p:cNvGrpSpPr/>
          <p:nvPr/>
        </p:nvGrpSpPr>
        <p:grpSpPr>
          <a:xfrm>
            <a:off x="3412922" y="1288901"/>
            <a:ext cx="1076632" cy="369332"/>
            <a:chOff x="4968362" y="2079211"/>
            <a:chExt cx="1076632" cy="369332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FA328134-BE0D-0FBB-835B-0DDE40D1D1D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D93CDD6-6434-866F-1B2A-8D8FFAD50ACC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D10FF78A-F848-76FB-442F-CFB01ED527CC}"/>
              </a:ext>
            </a:extLst>
          </p:cNvPr>
          <p:cNvGrpSpPr/>
          <p:nvPr/>
        </p:nvGrpSpPr>
        <p:grpSpPr>
          <a:xfrm>
            <a:off x="2670642" y="1805445"/>
            <a:ext cx="1076632" cy="369332"/>
            <a:chOff x="4704120" y="2356972"/>
            <a:chExt cx="1076632" cy="369332"/>
          </a:xfrm>
        </p:grpSpPr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99CAD0D2-F8F9-8FD5-FEFA-FAD5A5CA098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52BB49EA-D41B-4CE3-DA03-39EFB3AE29DF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D98A443A-F5FA-2703-C69D-D8B871DC270D}"/>
              </a:ext>
            </a:extLst>
          </p:cNvPr>
          <p:cNvGrpSpPr/>
          <p:nvPr/>
        </p:nvGrpSpPr>
        <p:grpSpPr>
          <a:xfrm>
            <a:off x="7535652" y="5571557"/>
            <a:ext cx="1068643" cy="369332"/>
            <a:chOff x="3647644" y="4910075"/>
            <a:chExt cx="1068643" cy="369332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68B87A0-C617-1FE4-8129-C3285EDAEB34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31725137-8BC6-A1E2-1205-0BB34771BB8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4C8D0A30-25A3-42DA-30D5-34CDF1A6AFAC}"/>
              </a:ext>
            </a:extLst>
          </p:cNvPr>
          <p:cNvSpPr txBox="1"/>
          <p:nvPr/>
        </p:nvSpPr>
        <p:spPr>
          <a:xfrm>
            <a:off x="2186526" y="6001442"/>
            <a:ext cx="1080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Always 1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68A851A-13D9-1DED-B413-E83480C922FA}"/>
              </a:ext>
            </a:extLst>
          </p:cNvPr>
          <p:cNvSpPr txBox="1"/>
          <p:nvPr/>
        </p:nvSpPr>
        <p:spPr>
          <a:xfrm>
            <a:off x="7136732" y="3058215"/>
            <a:ext cx="455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01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3CCCAEF-3A7F-A40B-5934-6212ED24EE85}"/>
              </a:ext>
            </a:extLst>
          </p:cNvPr>
          <p:cNvSpPr txBox="1"/>
          <p:nvPr/>
        </p:nvSpPr>
        <p:spPr>
          <a:xfrm>
            <a:off x="8133820" y="3058215"/>
            <a:ext cx="455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11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BA714DBB-58A7-6162-848B-10241038497B}"/>
              </a:ext>
            </a:extLst>
          </p:cNvPr>
          <p:cNvSpPr/>
          <p:nvPr/>
        </p:nvSpPr>
        <p:spPr>
          <a:xfrm>
            <a:off x="7364367" y="3140868"/>
            <a:ext cx="116224" cy="2119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85043F42-AF9A-3B7F-4400-454CCF00EBA2}"/>
              </a:ext>
            </a:extLst>
          </p:cNvPr>
          <p:cNvSpPr/>
          <p:nvPr/>
        </p:nvSpPr>
        <p:spPr>
          <a:xfrm>
            <a:off x="8361454" y="3136915"/>
            <a:ext cx="116224" cy="2119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6AE85A55-B5C6-760F-5175-8214240E13A6}"/>
              </a:ext>
            </a:extLst>
          </p:cNvPr>
          <p:cNvSpPr/>
          <p:nvPr/>
        </p:nvSpPr>
        <p:spPr>
          <a:xfrm>
            <a:off x="6942074" y="5231763"/>
            <a:ext cx="116224" cy="2119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B31B80F-8907-FDDC-010A-0EA92059B5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2793" y="5506804"/>
            <a:ext cx="1476190" cy="457143"/>
          </a:xfrm>
          <a:prstGeom prst="rect">
            <a:avLst/>
          </a:prstGeom>
          <a:ln>
            <a:noFill/>
          </a:ln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8D0ACB7A-1DAC-A37F-D41A-063F7E61B7C5}"/>
              </a:ext>
            </a:extLst>
          </p:cNvPr>
          <p:cNvSpPr/>
          <p:nvPr/>
        </p:nvSpPr>
        <p:spPr>
          <a:xfrm>
            <a:off x="6929024" y="3465542"/>
            <a:ext cx="148051" cy="12651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483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"/>
                            </p:stCondLst>
                            <p:childTnLst>
                              <p:par>
                                <p:cTn id="7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46" grpId="0"/>
      <p:bldP spid="51" grpId="0"/>
      <p:bldP spid="52" grpId="0"/>
      <p:bldP spid="53" grpId="0" animBg="1"/>
      <p:bldP spid="54" grpId="0" animBg="1"/>
      <p:bldP spid="55" grpId="0" animBg="1"/>
      <p:bldP spid="56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6FF676BD-3D2B-83BA-5F0F-9C19B23C9B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4521" y="1377172"/>
            <a:ext cx="3701022" cy="1800497"/>
          </a:xfrm>
          <a:prstGeom prst="rect">
            <a:avLst/>
          </a:prstGeom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DBEE84E-B811-BFE4-A4A2-1C2F559D870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3118" y="4680169"/>
            <a:ext cx="4457989" cy="1340359"/>
          </a:xfrm>
          <a:prstGeom prst="rect">
            <a:avLst/>
          </a:prstGeom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B7AC943-C933-3A11-4A0A-5E0C1D2D19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3140" y="1386144"/>
            <a:ext cx="4237946" cy="293343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Cell 12 – deutsch.ipynb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33</a:t>
            </a:fld>
            <a:endParaRPr lang="en-US" dirty="0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D4FEE26A-66F0-CBB0-6A6C-548E7EBBEE01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26142" y="3429000"/>
            <a:ext cx="3009495" cy="2010032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7CBB2595-8E45-F8EB-6034-4C7E6C74D9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26128" y="5468109"/>
            <a:ext cx="1409524" cy="533333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C3D492FA-568D-3DFC-7C68-857C65D5BE59}"/>
              </a:ext>
            </a:extLst>
          </p:cNvPr>
          <p:cNvSpPr/>
          <p:nvPr/>
        </p:nvSpPr>
        <p:spPr>
          <a:xfrm>
            <a:off x="2375942" y="4751882"/>
            <a:ext cx="502170" cy="89565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DE059C32-9D71-21ED-463E-997402017707}"/>
              </a:ext>
            </a:extLst>
          </p:cNvPr>
          <p:cNvGrpSpPr/>
          <p:nvPr/>
        </p:nvGrpSpPr>
        <p:grpSpPr>
          <a:xfrm>
            <a:off x="3218426" y="1321390"/>
            <a:ext cx="1076632" cy="369332"/>
            <a:chOff x="4968362" y="2079211"/>
            <a:chExt cx="1076632" cy="369332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FA328134-BE0D-0FBB-835B-0DDE40D1D1D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D93CDD6-6434-866F-1B2A-8D8FFAD50ACC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D10FF78A-F848-76FB-442F-CFB01ED527CC}"/>
              </a:ext>
            </a:extLst>
          </p:cNvPr>
          <p:cNvGrpSpPr/>
          <p:nvPr/>
        </p:nvGrpSpPr>
        <p:grpSpPr>
          <a:xfrm>
            <a:off x="2738741" y="1859538"/>
            <a:ext cx="1076632" cy="369332"/>
            <a:chOff x="4704120" y="2356972"/>
            <a:chExt cx="1076632" cy="369332"/>
          </a:xfrm>
        </p:grpSpPr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99CAD0D2-F8F9-8FD5-FEFA-FAD5A5CA098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52BB49EA-D41B-4CE3-DA03-39EFB3AE29DF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D98A443A-F5FA-2703-C69D-D8B871DC270D}"/>
              </a:ext>
            </a:extLst>
          </p:cNvPr>
          <p:cNvGrpSpPr/>
          <p:nvPr/>
        </p:nvGrpSpPr>
        <p:grpSpPr>
          <a:xfrm>
            <a:off x="7535652" y="5571557"/>
            <a:ext cx="1068643" cy="369332"/>
            <a:chOff x="3647644" y="4910075"/>
            <a:chExt cx="1068643" cy="369332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68B87A0-C617-1FE4-8129-C3285EDAEB34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31725137-8BC6-A1E2-1205-0BB34771BB8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4C8D0A30-25A3-42DA-30D5-34CDF1A6AFAC}"/>
              </a:ext>
            </a:extLst>
          </p:cNvPr>
          <p:cNvSpPr txBox="1"/>
          <p:nvPr/>
        </p:nvSpPr>
        <p:spPr>
          <a:xfrm>
            <a:off x="2351001" y="6008128"/>
            <a:ext cx="670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NOT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68A851A-13D9-1DED-B413-E83480C922FA}"/>
              </a:ext>
            </a:extLst>
          </p:cNvPr>
          <p:cNvSpPr txBox="1"/>
          <p:nvPr/>
        </p:nvSpPr>
        <p:spPr>
          <a:xfrm>
            <a:off x="6799892" y="3058215"/>
            <a:ext cx="455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00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3CCCAEF-3A7F-A40B-5934-6212ED24EE85}"/>
              </a:ext>
            </a:extLst>
          </p:cNvPr>
          <p:cNvSpPr txBox="1"/>
          <p:nvPr/>
        </p:nvSpPr>
        <p:spPr>
          <a:xfrm>
            <a:off x="7827751" y="3058215"/>
            <a:ext cx="455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10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BA714DBB-58A7-6162-848B-10241038497B}"/>
              </a:ext>
            </a:extLst>
          </p:cNvPr>
          <p:cNvSpPr/>
          <p:nvPr/>
        </p:nvSpPr>
        <p:spPr>
          <a:xfrm>
            <a:off x="7027527" y="3140868"/>
            <a:ext cx="116224" cy="2119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85043F42-AF9A-3B7F-4400-454CCF00EBA2}"/>
              </a:ext>
            </a:extLst>
          </p:cNvPr>
          <p:cNvSpPr/>
          <p:nvPr/>
        </p:nvSpPr>
        <p:spPr>
          <a:xfrm>
            <a:off x="8055385" y="3136915"/>
            <a:ext cx="116224" cy="2119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6AE85A55-B5C6-760F-5175-8214240E13A6}"/>
              </a:ext>
            </a:extLst>
          </p:cNvPr>
          <p:cNvSpPr/>
          <p:nvPr/>
        </p:nvSpPr>
        <p:spPr>
          <a:xfrm>
            <a:off x="6942074" y="5231763"/>
            <a:ext cx="116224" cy="2119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8D0ACB7A-1DAC-A37F-D41A-063F7E61B7C5}"/>
              </a:ext>
            </a:extLst>
          </p:cNvPr>
          <p:cNvSpPr/>
          <p:nvPr/>
        </p:nvSpPr>
        <p:spPr>
          <a:xfrm>
            <a:off x="6929024" y="3465542"/>
            <a:ext cx="148051" cy="12651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6877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"/>
                            </p:stCondLst>
                            <p:childTnLst>
                              <p:par>
                                <p:cTn id="7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46" grpId="0"/>
      <p:bldP spid="51" grpId="0"/>
      <p:bldP spid="52" grpId="0"/>
      <p:bldP spid="53" grpId="0" animBg="1"/>
      <p:bldP spid="54" grpId="0" animBg="1"/>
      <p:bldP spid="55" grpId="0" animBg="1"/>
      <p:bldP spid="56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Deutsch's Algorithm – The Math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34</a:t>
            </a:fld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30D29F3-1B8D-B270-B4D6-6E47335BBCC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85111" y="1352180"/>
            <a:ext cx="6173778" cy="4847182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CB3F1760-3906-B945-44A3-01C835673125}"/>
              </a:ext>
            </a:extLst>
          </p:cNvPr>
          <p:cNvSpPr/>
          <p:nvPr/>
        </p:nvSpPr>
        <p:spPr>
          <a:xfrm>
            <a:off x="1431561" y="2848131"/>
            <a:ext cx="4459573" cy="11034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87206E3-33EA-83B3-B3F3-9437D3A0BC16}"/>
              </a:ext>
            </a:extLst>
          </p:cNvPr>
          <p:cNvSpPr/>
          <p:nvPr/>
        </p:nvSpPr>
        <p:spPr>
          <a:xfrm>
            <a:off x="1485111" y="3951586"/>
            <a:ext cx="4750797" cy="9870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54B2328-3E56-4BD5-889C-1A88AB4E63A2}"/>
              </a:ext>
            </a:extLst>
          </p:cNvPr>
          <p:cNvSpPr/>
          <p:nvPr/>
        </p:nvSpPr>
        <p:spPr>
          <a:xfrm>
            <a:off x="1431561" y="5055041"/>
            <a:ext cx="6227328" cy="13013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68281A5-3972-E312-C2C3-DB531A09FA3E}"/>
                  </a:ext>
                </a:extLst>
              </p:cNvPr>
              <p:cNvSpPr txBox="1"/>
              <p:nvPr/>
            </p:nvSpPr>
            <p:spPr>
              <a:xfrm>
                <a:off x="6648137" y="4132019"/>
                <a:ext cx="2128603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Think FOIL, regroup, then factor out</a:t>
                </a:r>
              </a:p>
              <a:p>
                <a:pPr algn="ctr"/>
                <a14:m>
                  <m:oMath xmlns:m="http://schemas.openxmlformats.org/officeDocument/2006/math">
                    <m:d>
                      <m:dPr>
                        <m:begChr m:val="|"/>
                        <m:endChr m:val=""/>
                        <m:ctrlPr>
                          <a:rPr lang="en-US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en-US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and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"/>
                        <m:ctrlP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</m:d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68281A5-3972-E312-C2C3-DB531A09FA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8137" y="4132019"/>
                <a:ext cx="2128603" cy="923330"/>
              </a:xfrm>
              <a:prstGeom prst="rect">
                <a:avLst/>
              </a:prstGeom>
              <a:blipFill>
                <a:blip r:embed="rId4"/>
                <a:stretch>
                  <a:fillRect l="-1146" t="-3974" r="-2865" b="-741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 25">
            <a:extLst>
              <a:ext uri="{FF2B5EF4-FFF2-40B4-BE49-F238E27FC236}">
                <a16:creationId xmlns:a16="http://schemas.microsoft.com/office/drawing/2014/main" id="{7ADDE772-2751-965D-9A82-7E4D18225D94}"/>
              </a:ext>
            </a:extLst>
          </p:cNvPr>
          <p:cNvSpPr/>
          <p:nvPr/>
        </p:nvSpPr>
        <p:spPr>
          <a:xfrm>
            <a:off x="3492708" y="3284876"/>
            <a:ext cx="2218544" cy="311110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2B71290F-7E2F-BA43-ED28-CC08155636E3}"/>
              </a:ext>
            </a:extLst>
          </p:cNvPr>
          <p:cNvCxnSpPr>
            <a:endCxn id="25" idx="0"/>
          </p:cNvCxnSpPr>
          <p:nvPr/>
        </p:nvCxnSpPr>
        <p:spPr>
          <a:xfrm>
            <a:off x="5711252" y="3429000"/>
            <a:ext cx="2001187" cy="703019"/>
          </a:xfrm>
          <a:prstGeom prst="bentConnector2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>
            <a:extLst>
              <a:ext uri="{FF2B5EF4-FFF2-40B4-BE49-F238E27FC236}">
                <a16:creationId xmlns:a16="http://schemas.microsoft.com/office/drawing/2014/main" id="{F0ACECED-EBFA-7B3F-3E39-D5825F472F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5908" y="1568583"/>
            <a:ext cx="2404369" cy="83740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50040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xit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  <p:bldP spid="25" grpId="0"/>
      <p:bldP spid="26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Deutsch's Algorithm – The Math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D1F8C4-2033-B031-AD7C-E446524C63C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06905" y="2735705"/>
            <a:ext cx="7330190" cy="36206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6DDC735-B73E-3222-6760-247C322D0F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5504" y="1577662"/>
            <a:ext cx="6872991" cy="84700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AA4BBD1-ED56-CF8A-3EE9-2E1844D50351}"/>
              </a:ext>
            </a:extLst>
          </p:cNvPr>
          <p:cNvSpPr/>
          <p:nvPr/>
        </p:nvSpPr>
        <p:spPr>
          <a:xfrm>
            <a:off x="779487" y="3896351"/>
            <a:ext cx="7585023" cy="9818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18E952F-E3FD-1185-EE9F-669A94AAE1FA}"/>
              </a:ext>
            </a:extLst>
          </p:cNvPr>
          <p:cNvSpPr/>
          <p:nvPr/>
        </p:nvSpPr>
        <p:spPr>
          <a:xfrm>
            <a:off x="779487" y="5009371"/>
            <a:ext cx="7735863" cy="13469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Curved Down 8">
            <a:extLst>
              <a:ext uri="{FF2B5EF4-FFF2-40B4-BE49-F238E27FC236}">
                <a16:creationId xmlns:a16="http://schemas.microsoft.com/office/drawing/2014/main" id="{6942C721-B071-6CD6-8ADE-1D3F66E2D6B8}"/>
              </a:ext>
            </a:extLst>
          </p:cNvPr>
          <p:cNvSpPr/>
          <p:nvPr/>
        </p:nvSpPr>
        <p:spPr>
          <a:xfrm>
            <a:off x="7315200" y="4279693"/>
            <a:ext cx="562131" cy="195620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EF33EC0-EE7D-CE2D-1DFE-BE8566AAF39E}"/>
              </a:ext>
            </a:extLst>
          </p:cNvPr>
          <p:cNvSpPr/>
          <p:nvPr/>
        </p:nvSpPr>
        <p:spPr>
          <a:xfrm>
            <a:off x="1135504" y="1663908"/>
            <a:ext cx="430968" cy="449705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2E08A23-CFA4-B022-7357-35F710F61022}"/>
              </a:ext>
            </a:extLst>
          </p:cNvPr>
          <p:cNvSpPr/>
          <p:nvPr/>
        </p:nvSpPr>
        <p:spPr>
          <a:xfrm>
            <a:off x="2640806" y="5643564"/>
            <a:ext cx="326232" cy="347662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42107AE-8344-37CF-F8DC-A914607FF15C}"/>
              </a:ext>
            </a:extLst>
          </p:cNvPr>
          <p:cNvSpPr/>
          <p:nvPr/>
        </p:nvSpPr>
        <p:spPr>
          <a:xfrm>
            <a:off x="4677398" y="1654796"/>
            <a:ext cx="430968" cy="449705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4DF4065-4B80-B6F1-91F7-F1164E4FBFD1}"/>
              </a:ext>
            </a:extLst>
          </p:cNvPr>
          <p:cNvSpPr/>
          <p:nvPr/>
        </p:nvSpPr>
        <p:spPr>
          <a:xfrm>
            <a:off x="5438950" y="5643564"/>
            <a:ext cx="326232" cy="347662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DB57FB4-2159-083C-4372-23445700BA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4608" y="4541383"/>
            <a:ext cx="232760" cy="240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577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6" grpId="0" animBg="1"/>
      <p:bldP spid="9" grpId="0" animBg="1"/>
      <p:bldP spid="10" grpId="0" animBg="1"/>
      <p:bldP spid="20" grpId="0" animBg="1"/>
      <p:bldP spid="21" grpId="0" animBg="1"/>
      <p:bldP spid="27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Deutsch's Algorithm – The Math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70C0C7F-176A-3C4C-F37A-B827FFDB3F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3519" y="1581007"/>
            <a:ext cx="7216961" cy="451998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F97C17F-A446-1DE8-05DD-1BA2613E754D}"/>
              </a:ext>
            </a:extLst>
          </p:cNvPr>
          <p:cNvSpPr/>
          <p:nvPr/>
        </p:nvSpPr>
        <p:spPr>
          <a:xfrm>
            <a:off x="963519" y="2855626"/>
            <a:ext cx="7551831" cy="16414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2C76C4-4DD5-2803-6D45-95F50EA0825E}"/>
              </a:ext>
            </a:extLst>
          </p:cNvPr>
          <p:cNvSpPr/>
          <p:nvPr/>
        </p:nvSpPr>
        <p:spPr>
          <a:xfrm>
            <a:off x="963518" y="4554511"/>
            <a:ext cx="7551831" cy="16414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6451EEF-F1F6-9C9D-F4A2-48DA3F78577D}"/>
              </a:ext>
            </a:extLst>
          </p:cNvPr>
          <p:cNvSpPr/>
          <p:nvPr/>
        </p:nvSpPr>
        <p:spPr>
          <a:xfrm>
            <a:off x="3095469" y="5254508"/>
            <a:ext cx="277318" cy="22439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25FE51A-9F3A-3560-6A46-E7EBCCF02D91}"/>
              </a:ext>
            </a:extLst>
          </p:cNvPr>
          <p:cNvSpPr/>
          <p:nvPr/>
        </p:nvSpPr>
        <p:spPr>
          <a:xfrm>
            <a:off x="6006059" y="5052596"/>
            <a:ext cx="277318" cy="22439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766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7" grpId="0" animBg="1"/>
      <p:bldP spid="12" grpId="0" animBg="1"/>
      <p:bldP spid="18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Deutsch-Jozsa Oracle (Two Inputs)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96443B-9529-4468-9E2D-8CEA9ACC92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765" y="2741152"/>
            <a:ext cx="1729039" cy="336920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F6BA5B1-2231-43DA-AA51-11A3F3D296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3756" y="2615790"/>
            <a:ext cx="5794140" cy="29670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EFE2077-A9E0-421E-A9E3-5F68D8B4396C}"/>
                  </a:ext>
                </a:extLst>
              </p:cNvPr>
              <p:cNvSpPr txBox="1"/>
              <p:nvPr/>
            </p:nvSpPr>
            <p:spPr>
              <a:xfrm>
                <a:off x="3603026" y="5678546"/>
                <a:ext cx="498872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FF0000"/>
                    </a:solidFill>
                  </a:rPr>
                  <a:t>We don't "know" this matrix as it is the nature (type) of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n>
                          <a:solidFill>
                            <a:srgbClr val="FF0000"/>
                          </a:solidFill>
                        </a:ln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dirty="0" smtClean="0">
                            <a:ln>
                              <a:solidFill>
                                <a:srgbClr val="FF0000"/>
                              </a:solidFill>
                            </a:ln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n>
                              <a:solidFill>
                                <a:srgbClr val="FF0000"/>
                              </a:solidFill>
                            </a:ln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that we are trying to discover!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EFE2077-A9E0-421E-A9E3-5F68D8B439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3026" y="5678546"/>
                <a:ext cx="4988725" cy="646331"/>
              </a:xfrm>
              <a:prstGeom prst="rect">
                <a:avLst/>
              </a:prstGeom>
              <a:blipFill>
                <a:blip r:embed="rId5"/>
                <a:stretch>
                  <a:fillRect t="-5660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031CF1B-9C77-4E79-A2D4-AA5A1D272B83}"/>
                  </a:ext>
                </a:extLst>
              </p:cNvPr>
              <p:cNvSpPr txBox="1"/>
              <p:nvPr/>
            </p:nvSpPr>
            <p:spPr>
              <a:xfrm>
                <a:off x="1666350" y="5890277"/>
                <a:ext cx="148604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b="0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n>
                            <a:solidFill>
                              <a:srgbClr val="00B050"/>
                            </a:solidFill>
                          </a:ln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⊕</m:t>
                      </m:r>
                      <m:r>
                        <a:rPr lang="en-US" b="0" i="1" smtClean="0">
                          <a:ln>
                            <a:solidFill>
                              <a:srgbClr val="00B050"/>
                            </a:solidFill>
                          </a:ln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031CF1B-9C77-4E79-A2D4-AA5A1D272B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6350" y="5890277"/>
                <a:ext cx="1486048" cy="276999"/>
              </a:xfrm>
              <a:prstGeom prst="rect">
                <a:avLst/>
              </a:prstGeom>
              <a:blipFill>
                <a:blip r:embed="rId6"/>
                <a:stretch>
                  <a:fillRect t="-2174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4CD5CD8-E8F2-4C32-8A92-26A8290CFED0}"/>
                  </a:ext>
                </a:extLst>
              </p:cNvPr>
              <p:cNvSpPr txBox="1"/>
              <p:nvPr/>
            </p:nvSpPr>
            <p:spPr>
              <a:xfrm>
                <a:off x="833284" y="2528782"/>
                <a:ext cx="18332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4CD5CD8-E8F2-4C32-8A92-26A8290CFE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284" y="2528782"/>
                <a:ext cx="183320" cy="276999"/>
              </a:xfrm>
              <a:prstGeom prst="rect">
                <a:avLst/>
              </a:prstGeom>
              <a:blipFill>
                <a:blip r:embed="rId7"/>
                <a:stretch>
                  <a:fillRect l="-20000" r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4AEE664-ADEC-460A-A8AF-C99AAD6A3804}"/>
                  </a:ext>
                </a:extLst>
              </p:cNvPr>
              <p:cNvSpPr txBox="1"/>
              <p:nvPr/>
            </p:nvSpPr>
            <p:spPr>
              <a:xfrm>
                <a:off x="1699015" y="2528782"/>
                <a:ext cx="50905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4AEE664-ADEC-460A-A8AF-C99AAD6A38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9015" y="2528782"/>
                <a:ext cx="509050" cy="276999"/>
              </a:xfrm>
              <a:prstGeom prst="rect">
                <a:avLst/>
              </a:prstGeom>
              <a:blipFill>
                <a:blip r:embed="rId8"/>
                <a:stretch>
                  <a:fillRect l="-15663" t="-2222" r="-16867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1D80FA3-0793-49E2-98F0-29EF9F33733D}"/>
                  </a:ext>
                </a:extLst>
              </p:cNvPr>
              <p:cNvSpPr txBox="1"/>
              <p:nvPr/>
            </p:nvSpPr>
            <p:spPr>
              <a:xfrm>
                <a:off x="3739171" y="2477290"/>
                <a:ext cx="18332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n>
                            <a:solidFill>
                              <a:srgbClr val="00B050"/>
                            </a:solidFill>
                          </a:ln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>
                  <a:ln>
                    <a:solidFill>
                      <a:srgbClr val="00B050"/>
                    </a:solidFill>
                  </a:ln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1D80FA3-0793-49E2-98F0-29EF9F3373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9171" y="2477290"/>
                <a:ext cx="183320" cy="27699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444C251-4A67-4D4E-A979-42422A21F243}"/>
                  </a:ext>
                </a:extLst>
              </p:cNvPr>
              <p:cNvSpPr txBox="1"/>
              <p:nvPr/>
            </p:nvSpPr>
            <p:spPr>
              <a:xfrm>
                <a:off x="4008820" y="2464153"/>
                <a:ext cx="18671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n>
                            <a:solidFill>
                              <a:srgbClr val="00B050"/>
                            </a:solidFill>
                          </a:ln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>
                  <a:ln>
                    <a:solidFill>
                      <a:srgbClr val="00B050"/>
                    </a:solidFill>
                  </a:ln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444C251-4A67-4D4E-A979-42422A21F2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8820" y="2464153"/>
                <a:ext cx="186718" cy="27699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3AB3E43-9599-4ADD-9DE9-D3AE47DF53CD}"/>
                  </a:ext>
                </a:extLst>
              </p:cNvPr>
              <p:cNvSpPr txBox="1"/>
              <p:nvPr/>
            </p:nvSpPr>
            <p:spPr>
              <a:xfrm>
                <a:off x="3082860" y="2827903"/>
                <a:ext cx="18332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n>
                            <a:solidFill>
                              <a:srgbClr val="0070C0"/>
                            </a:solidFill>
                          </a:ln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>
                  <a:ln>
                    <a:solidFill>
                      <a:srgbClr val="0070C0"/>
                    </a:solidFill>
                  </a:ln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3AB3E43-9599-4ADD-9DE9-D3AE47DF53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2860" y="2827903"/>
                <a:ext cx="183320" cy="27699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342B2F5-E1CB-4ECB-BF85-FF98C1BAF49F}"/>
                  </a:ext>
                </a:extLst>
              </p:cNvPr>
              <p:cNvSpPr txBox="1"/>
              <p:nvPr/>
            </p:nvSpPr>
            <p:spPr>
              <a:xfrm>
                <a:off x="3340134" y="2827902"/>
                <a:ext cx="2628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b="0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en-US" dirty="0">
                  <a:ln>
                    <a:solidFill>
                      <a:srgbClr val="0070C0"/>
                    </a:solidFill>
                  </a:ln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342B2F5-E1CB-4ECB-BF85-FF98C1BAF4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0134" y="2827902"/>
                <a:ext cx="262892" cy="276999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915248D7-B35E-4DCC-9FCC-7166EE858939}"/>
              </a:ext>
            </a:extLst>
          </p:cNvPr>
          <p:cNvSpPr txBox="1"/>
          <p:nvPr/>
        </p:nvSpPr>
        <p:spPr>
          <a:xfrm>
            <a:off x="390031" y="1727403"/>
            <a:ext cx="23413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Consider the following</a:t>
            </a:r>
          </a:p>
          <a:p>
            <a:pPr algn="ctr"/>
            <a:r>
              <a:rPr lang="en-US" b="1" dirty="0">
                <a:solidFill>
                  <a:srgbClr val="00B050"/>
                </a:solidFill>
              </a:rPr>
              <a:t>balanced</a:t>
            </a:r>
            <a:r>
              <a:rPr lang="en-US" dirty="0"/>
              <a:t> function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4259EB-C9A6-4C2B-AE5A-74E554002798}"/>
              </a:ext>
            </a:extLst>
          </p:cNvPr>
          <p:cNvSpPr txBox="1"/>
          <p:nvPr/>
        </p:nvSpPr>
        <p:spPr>
          <a:xfrm>
            <a:off x="5847735" y="1524742"/>
            <a:ext cx="26676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Inputs:</a:t>
            </a:r>
          </a:p>
          <a:p>
            <a:r>
              <a:rPr lang="en-US" b="1" dirty="0">
                <a:solidFill>
                  <a:srgbClr val="7030A0"/>
                </a:solidFill>
              </a:rPr>
              <a:t>   x</a:t>
            </a:r>
            <a:r>
              <a:rPr lang="en-US" dirty="0">
                <a:solidFill>
                  <a:srgbClr val="7030A0"/>
                </a:solidFill>
              </a:rPr>
              <a:t> is a </a:t>
            </a:r>
            <a:r>
              <a:rPr lang="en-US" u="sng" dirty="0">
                <a:solidFill>
                  <a:srgbClr val="7030A0"/>
                </a:solidFill>
              </a:rPr>
              <a:t>two-qubit</a:t>
            </a:r>
            <a:r>
              <a:rPr lang="en-US" dirty="0">
                <a:solidFill>
                  <a:srgbClr val="7030A0"/>
                </a:solidFill>
              </a:rPr>
              <a:t> register</a:t>
            </a:r>
          </a:p>
          <a:p>
            <a:r>
              <a:rPr lang="en-US" b="1" dirty="0">
                <a:solidFill>
                  <a:srgbClr val="7030A0"/>
                </a:solidFill>
              </a:rPr>
              <a:t>   y</a:t>
            </a:r>
            <a:r>
              <a:rPr lang="en-US" dirty="0">
                <a:solidFill>
                  <a:srgbClr val="7030A0"/>
                </a:solidFill>
              </a:rPr>
              <a:t> is a single qubit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DE4CF81-3CBB-44A7-9586-A885BF8BF05C}"/>
              </a:ext>
            </a:extLst>
          </p:cNvPr>
          <p:cNvSpPr/>
          <p:nvPr/>
        </p:nvSpPr>
        <p:spPr>
          <a:xfrm>
            <a:off x="3739171" y="3357797"/>
            <a:ext cx="360639" cy="329783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D14C025-891D-4203-A82F-D433EB9A6AA2}"/>
              </a:ext>
            </a:extLst>
          </p:cNvPr>
          <p:cNvSpPr txBox="1"/>
          <p:nvPr/>
        </p:nvSpPr>
        <p:spPr>
          <a:xfrm>
            <a:off x="2940914" y="2001318"/>
            <a:ext cx="2135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The Secret Function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1E47A24-23D9-4280-9907-974082F5B71E}"/>
              </a:ext>
            </a:extLst>
          </p:cNvPr>
          <p:cNvCxnSpPr>
            <a:cxnSpLocks/>
          </p:cNvCxnSpPr>
          <p:nvPr/>
        </p:nvCxnSpPr>
        <p:spPr>
          <a:xfrm>
            <a:off x="1035844" y="3245644"/>
            <a:ext cx="878681" cy="150495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  <a:effectLst>
            <a:glow rad="101600">
              <a:schemeClr val="accent1">
                <a:satMod val="175000"/>
                <a:alpha val="40000"/>
              </a:schemeClr>
            </a:glow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0479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500"/>
                            </p:stCondLst>
                            <p:childTnLst>
                              <p:par>
                                <p:cTn id="39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000"/>
                            </p:stCondLst>
                            <p:childTnLst>
                              <p:par>
                                <p:cTn id="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3" grpId="0"/>
      <p:bldP spid="9" grpId="0"/>
      <p:bldP spid="10" grpId="0"/>
      <p:bldP spid="11" grpId="0"/>
      <p:bldP spid="12" grpId="0"/>
      <p:bldP spid="7" grpId="0"/>
      <p:bldP spid="13" grpId="0" animBg="1"/>
      <p:bldP spid="15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A Quantum Algorithm as a Matrix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24FD3F-4F9F-4F46-8EFC-A754730AB2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142" y="1395530"/>
            <a:ext cx="7020232" cy="175678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310187B-8D76-40AF-B95D-EE45ABD74743}"/>
              </a:ext>
            </a:extLst>
          </p:cNvPr>
          <p:cNvSpPr txBox="1"/>
          <p:nvPr/>
        </p:nvSpPr>
        <p:spPr>
          <a:xfrm>
            <a:off x="758575" y="1688690"/>
            <a:ext cx="3770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x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19970-E7EB-438D-ABFD-63ED0E4C5164}"/>
              </a:ext>
            </a:extLst>
          </p:cNvPr>
          <p:cNvSpPr txBox="1"/>
          <p:nvPr/>
        </p:nvSpPr>
        <p:spPr>
          <a:xfrm>
            <a:off x="799616" y="2624663"/>
            <a:ext cx="3770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49AA020-FA44-4091-AA7B-43D1AC3F27D7}"/>
              </a:ext>
            </a:extLst>
          </p:cNvPr>
          <p:cNvSpPr txBox="1"/>
          <p:nvPr/>
        </p:nvSpPr>
        <p:spPr>
          <a:xfrm>
            <a:off x="2391213" y="2058022"/>
            <a:ext cx="482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g1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C53F041-EE5E-4017-8037-673F01D2B55E}"/>
              </a:ext>
            </a:extLst>
          </p:cNvPr>
          <p:cNvSpPr txBox="1"/>
          <p:nvPr/>
        </p:nvSpPr>
        <p:spPr>
          <a:xfrm>
            <a:off x="2420709" y="2930427"/>
            <a:ext cx="482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g2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7BCBFA0-6DEC-4360-A2A6-829185E97387}"/>
              </a:ext>
            </a:extLst>
          </p:cNvPr>
          <p:cNvSpPr/>
          <p:nvPr/>
        </p:nvSpPr>
        <p:spPr>
          <a:xfrm>
            <a:off x="3200400" y="1613288"/>
            <a:ext cx="317090" cy="160186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E56259B-C6A0-461C-853C-1589599A56EF}"/>
              </a:ext>
            </a:extLst>
          </p:cNvPr>
          <p:cNvSpPr txBox="1"/>
          <p:nvPr/>
        </p:nvSpPr>
        <p:spPr>
          <a:xfrm>
            <a:off x="3117571" y="3220683"/>
            <a:ext cx="482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B0F0"/>
                </a:solidFill>
              </a:rPr>
              <a:t>t1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0E5179C-2C10-4EC7-8F3E-101F563E201C}"/>
              </a:ext>
            </a:extLst>
          </p:cNvPr>
          <p:cNvSpPr/>
          <p:nvPr/>
        </p:nvSpPr>
        <p:spPr>
          <a:xfrm>
            <a:off x="5348003" y="1581869"/>
            <a:ext cx="317090" cy="160186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4A88BD9-5CC9-4DF6-8A9A-0272DFEB57CA}"/>
              </a:ext>
            </a:extLst>
          </p:cNvPr>
          <p:cNvSpPr txBox="1"/>
          <p:nvPr/>
        </p:nvSpPr>
        <p:spPr>
          <a:xfrm>
            <a:off x="5265174" y="3189264"/>
            <a:ext cx="482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B0F0"/>
                </a:solidFill>
              </a:rPr>
              <a:t>t2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D84AA1B-1389-4616-9C21-88E9517D0339}"/>
              </a:ext>
            </a:extLst>
          </p:cNvPr>
          <p:cNvSpPr txBox="1"/>
          <p:nvPr/>
        </p:nvSpPr>
        <p:spPr>
          <a:xfrm>
            <a:off x="4171969" y="2930427"/>
            <a:ext cx="482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g3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A089A0B-2C27-4020-A31B-556DECCB3EB9}"/>
              </a:ext>
            </a:extLst>
          </p:cNvPr>
          <p:cNvSpPr/>
          <p:nvPr/>
        </p:nvSpPr>
        <p:spPr>
          <a:xfrm>
            <a:off x="6700310" y="1581869"/>
            <a:ext cx="317090" cy="160186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80EBBF8-11B2-4464-AC93-5ADC8275B65D}"/>
              </a:ext>
            </a:extLst>
          </p:cNvPr>
          <p:cNvSpPr txBox="1"/>
          <p:nvPr/>
        </p:nvSpPr>
        <p:spPr>
          <a:xfrm>
            <a:off x="6617481" y="3189264"/>
            <a:ext cx="482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g4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4F2E53-43AA-460C-B745-FA3CE393ED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9427" y="3710342"/>
            <a:ext cx="2590476" cy="282857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132F545-8D71-5BF5-E065-6BCDB1C6B4A2}"/>
              </a:ext>
            </a:extLst>
          </p:cNvPr>
          <p:cNvSpPr txBox="1"/>
          <p:nvPr/>
        </p:nvSpPr>
        <p:spPr>
          <a:xfrm>
            <a:off x="312981" y="3889200"/>
            <a:ext cx="25904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Assume </a:t>
            </a:r>
            <a:r>
              <a:rPr lang="en-US" b="1" dirty="0">
                <a:solidFill>
                  <a:srgbClr val="7030A0"/>
                </a:solidFill>
              </a:rPr>
              <a:t>n = 2 </a:t>
            </a:r>
            <a:r>
              <a:rPr lang="en-US" dirty="0"/>
              <a:t>as our secret function maps two input bits to a single bit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886780F-90F1-22B4-12A6-4A1899FD2D87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25802" y="4036295"/>
            <a:ext cx="3120779" cy="155246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10834E4-8E3F-7E0F-52D6-1C62BDAFDDC1}"/>
              </a:ext>
            </a:extLst>
          </p:cNvPr>
          <p:cNvSpPr/>
          <p:nvPr/>
        </p:nvSpPr>
        <p:spPr>
          <a:xfrm>
            <a:off x="4212236" y="2190223"/>
            <a:ext cx="427491" cy="369332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21CF9B49-6080-7364-8AA9-1ACCB569520E}"/>
              </a:ext>
            </a:extLst>
          </p:cNvPr>
          <p:cNvCxnSpPr>
            <a:cxnSpLocks/>
            <a:stCxn id="9" idx="0"/>
            <a:endCxn id="8" idx="0"/>
          </p:cNvCxnSpPr>
          <p:nvPr/>
        </p:nvCxnSpPr>
        <p:spPr>
          <a:xfrm rot="16200000" flipH="1">
            <a:off x="4983051" y="1633154"/>
            <a:ext cx="1846072" cy="2960210"/>
          </a:xfrm>
          <a:prstGeom prst="bentConnector3">
            <a:avLst>
              <a:gd name="adj1" fmla="val -44051"/>
            </a:avLst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36048F16-E72F-BA9B-F60F-32153434C54D}"/>
              </a:ext>
            </a:extLst>
          </p:cNvPr>
          <p:cNvCxnSpPr>
            <a:cxnSpLocks/>
          </p:cNvCxnSpPr>
          <p:nvPr/>
        </p:nvCxnSpPr>
        <p:spPr>
          <a:xfrm flipH="1">
            <a:off x="4888099" y="4017916"/>
            <a:ext cx="377075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AAD50351-641A-E8DD-9F20-E5A420A4F0C9}"/>
              </a:ext>
            </a:extLst>
          </p:cNvPr>
          <p:cNvCxnSpPr>
            <a:cxnSpLocks/>
          </p:cNvCxnSpPr>
          <p:nvPr/>
        </p:nvCxnSpPr>
        <p:spPr>
          <a:xfrm flipH="1">
            <a:off x="4783380" y="4455130"/>
            <a:ext cx="377075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D436CA69-3C2A-5A76-29FD-6D045EB9D3F1}"/>
              </a:ext>
            </a:extLst>
          </p:cNvPr>
          <p:cNvCxnSpPr>
            <a:cxnSpLocks/>
          </p:cNvCxnSpPr>
          <p:nvPr/>
        </p:nvCxnSpPr>
        <p:spPr>
          <a:xfrm flipH="1">
            <a:off x="4693439" y="4615026"/>
            <a:ext cx="377075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0BC6041-C8AC-2EF4-E758-03D8CB9F6B09}"/>
              </a:ext>
            </a:extLst>
          </p:cNvPr>
          <p:cNvCxnSpPr>
            <a:cxnSpLocks/>
          </p:cNvCxnSpPr>
          <p:nvPr/>
        </p:nvCxnSpPr>
        <p:spPr>
          <a:xfrm flipH="1">
            <a:off x="4768390" y="4939813"/>
            <a:ext cx="377075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EB8BCEB2-BBE5-49FF-02E9-D00A8080C5DF}"/>
              </a:ext>
            </a:extLst>
          </p:cNvPr>
          <p:cNvCxnSpPr>
            <a:cxnSpLocks/>
          </p:cNvCxnSpPr>
          <p:nvPr/>
        </p:nvCxnSpPr>
        <p:spPr>
          <a:xfrm flipH="1">
            <a:off x="4775502" y="5102142"/>
            <a:ext cx="377075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41D9B171-C388-5E29-D7A3-73724C021B0D}"/>
              </a:ext>
            </a:extLst>
          </p:cNvPr>
          <p:cNvCxnSpPr>
            <a:cxnSpLocks/>
          </p:cNvCxnSpPr>
          <p:nvPr/>
        </p:nvCxnSpPr>
        <p:spPr>
          <a:xfrm flipH="1">
            <a:off x="4993243" y="5426929"/>
            <a:ext cx="377075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796E5FAD-9324-6958-BCFE-95D96D4E3E81}"/>
              </a:ext>
            </a:extLst>
          </p:cNvPr>
          <p:cNvCxnSpPr>
            <a:cxnSpLocks/>
          </p:cNvCxnSpPr>
          <p:nvPr/>
        </p:nvCxnSpPr>
        <p:spPr>
          <a:xfrm flipH="1">
            <a:off x="4678447" y="5591752"/>
            <a:ext cx="377075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D9513DB9-CC97-4388-E549-696C76553943}"/>
              </a:ext>
            </a:extLst>
          </p:cNvPr>
          <p:cNvCxnSpPr>
            <a:cxnSpLocks/>
          </p:cNvCxnSpPr>
          <p:nvPr/>
        </p:nvCxnSpPr>
        <p:spPr>
          <a:xfrm flipH="1">
            <a:off x="5481738" y="5916539"/>
            <a:ext cx="377075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3869655-CBBF-AEE3-9D2C-7DA2E17A395A}"/>
                  </a:ext>
                </a:extLst>
              </p:cNvPr>
              <p:cNvSpPr txBox="1"/>
              <p:nvPr/>
            </p:nvSpPr>
            <p:spPr>
              <a:xfrm>
                <a:off x="336002" y="5516873"/>
                <a:ext cx="2590476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Only a </a:t>
                </a:r>
                <a:r>
                  <a:rPr lang="en-US" b="1" dirty="0">
                    <a:solidFill>
                      <a:srgbClr val="7030A0"/>
                    </a:solidFill>
                  </a:rPr>
                  <a:t>constant</a:t>
                </a:r>
                <a:r>
                  <a:rPr lang="en-US" dirty="0"/>
                  <a:t> function will produce a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</m:d>
                  </m:oMath>
                </a14:m>
                <a:r>
                  <a:rPr lang="en-US" dirty="0"/>
                  <a:t> of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,0,0,0,0,0,0,0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3869655-CBBF-AEE3-9D2C-7DA2E17A39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002" y="5516873"/>
                <a:ext cx="2590476" cy="923330"/>
              </a:xfrm>
              <a:prstGeom prst="rect">
                <a:avLst/>
              </a:prstGeom>
              <a:blipFill>
                <a:blip r:embed="rId6"/>
                <a:stretch>
                  <a:fillRect t="-18543" r="-1412" b="-443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BE3FBBF6-BE43-C217-C1AC-24C045DD6933}"/>
              </a:ext>
            </a:extLst>
          </p:cNvPr>
          <p:cNvSpPr txBox="1"/>
          <p:nvPr/>
        </p:nvSpPr>
        <p:spPr>
          <a:xfrm>
            <a:off x="6011056" y="2645764"/>
            <a:ext cx="362313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latin typeface="Consolas" panose="020B0609020204030204" pitchFamily="49" charset="0"/>
              </a:rPr>
              <a:t>I</a:t>
            </a:r>
          </a:p>
        </p:txBody>
      </p:sp>
    </p:spTree>
    <p:extLst>
      <p:ext uri="{BB962C8B-B14F-4D97-AF65-F5344CB8AC3E}">
        <p14:creationId xmlns:p14="http://schemas.microsoft.com/office/powerpoint/2010/main" val="4012248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000"/>
                            </p:stCondLst>
                            <p:childTnLst>
                              <p:par>
                                <p:cTn id="7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00"/>
                            </p:stCondLst>
                            <p:childTnLst>
                              <p:par>
                                <p:cTn id="8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00"/>
                            </p:stCondLst>
                            <p:childTnLst>
                              <p:par>
                                <p:cTn id="8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1000"/>
                            </p:stCondLst>
                            <p:childTnLst>
                              <p:par>
                                <p:cTn id="9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1500"/>
                            </p:stCondLst>
                            <p:childTnLst>
                              <p:par>
                                <p:cTn id="9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500"/>
                            </p:stCondLst>
                            <p:childTnLst>
                              <p:par>
                                <p:cTn id="10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500"/>
                            </p:stCondLst>
                            <p:childTnLst>
                              <p:par>
                                <p:cTn id="1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1" grpId="0"/>
      <p:bldP spid="24" grpId="0"/>
      <p:bldP spid="25" grpId="0"/>
      <p:bldP spid="26" grpId="0" animBg="1"/>
      <p:bldP spid="27" grpId="0"/>
      <p:bldP spid="29" grpId="0" animBg="1"/>
      <p:bldP spid="30" grpId="0"/>
      <p:bldP spid="31" grpId="0"/>
      <p:bldP spid="33" grpId="0" animBg="1"/>
      <p:bldP spid="34" grpId="0"/>
      <p:bldP spid="3" grpId="0"/>
      <p:bldP spid="9" grpId="0" animBg="1"/>
      <p:bldP spid="44" grpId="0"/>
      <p:bldP spid="5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84160A0-E6D0-5667-160F-986CF3660A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3855" y="1810683"/>
            <a:ext cx="2932396" cy="272384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E9FDB43-A823-49DE-AFC0-DE0F485E7C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628" y="355595"/>
            <a:ext cx="4474012" cy="621140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3954" y="355595"/>
            <a:ext cx="3308471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 </a:t>
            </a:r>
            <a:r>
              <a:rPr lang="en-US" sz="3200" dirty="0">
                <a:latin typeface="+mn-lt"/>
              </a:rPr>
              <a:t>Cell 1</a:t>
            </a:r>
            <a:br>
              <a:rPr lang="en-US" sz="3200" b="1" dirty="0">
                <a:solidFill>
                  <a:srgbClr val="0070C0"/>
                </a:solidFill>
                <a:latin typeface="+mn-lt"/>
              </a:rPr>
            </a:br>
            <a:r>
              <a:rPr lang="en-US" sz="2800" dirty="0">
                <a:latin typeface="+mn-lt"/>
              </a:rPr>
              <a:t>deutsch_jozsa.ipynb</a:t>
            </a:r>
            <a:endParaRPr lang="en-US" sz="3200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39</a:t>
            </a:fld>
            <a:endParaRPr lang="en-US" dirty="0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AFAD57D-44DE-4B12-9A3D-E8F48E76698F}"/>
              </a:ext>
            </a:extLst>
          </p:cNvPr>
          <p:cNvGrpSpPr/>
          <p:nvPr/>
        </p:nvGrpSpPr>
        <p:grpSpPr>
          <a:xfrm>
            <a:off x="3014764" y="608233"/>
            <a:ext cx="1076632" cy="369332"/>
            <a:chOff x="4968362" y="2079211"/>
            <a:chExt cx="1076632" cy="369332"/>
          </a:xfrm>
        </p:grpSpPr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CB842294-6787-484B-9AC4-EAC08418B6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0B62EA9-4D9E-41F4-B2E6-D6B163DB0283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F45A2C31-8E34-4EF6-B20D-46DB76A66C2E}"/>
              </a:ext>
            </a:extLst>
          </p:cNvPr>
          <p:cNvGrpSpPr/>
          <p:nvPr/>
        </p:nvGrpSpPr>
        <p:grpSpPr>
          <a:xfrm>
            <a:off x="3206755" y="1264241"/>
            <a:ext cx="1076632" cy="369332"/>
            <a:chOff x="4704120" y="2356972"/>
            <a:chExt cx="1076632" cy="369332"/>
          </a:xfrm>
        </p:grpSpPr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90B9EE65-CDDE-47F7-94F9-DAA7EB558C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C76CE8A9-E496-4E3B-BD73-213E6FEA6597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1424F47D-3A46-429C-8F60-A0D66A0CD6FE}"/>
              </a:ext>
            </a:extLst>
          </p:cNvPr>
          <p:cNvGrpSpPr/>
          <p:nvPr/>
        </p:nvGrpSpPr>
        <p:grpSpPr>
          <a:xfrm>
            <a:off x="1974137" y="1984754"/>
            <a:ext cx="1068643" cy="369332"/>
            <a:chOff x="3647644" y="4910075"/>
            <a:chExt cx="1068643" cy="369332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31A55E18-E418-4826-B865-79A4A5A9B6FD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6FC392DC-04EF-4971-A62E-40F2DB1423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F50A7DAE-7373-4BF7-9D5B-4C59ED28FE95}"/>
              </a:ext>
            </a:extLst>
          </p:cNvPr>
          <p:cNvGrpSpPr/>
          <p:nvPr/>
        </p:nvGrpSpPr>
        <p:grpSpPr>
          <a:xfrm>
            <a:off x="2638986" y="5357056"/>
            <a:ext cx="1064340" cy="369332"/>
            <a:chOff x="3647644" y="5421073"/>
            <a:chExt cx="1064340" cy="369332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B249A2B2-02CD-4B72-B4BE-DCC75A2089F3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A8560B3F-32F8-421D-A3FC-34B42408C68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245A36A4-55D8-421E-8A42-AAD84D171156}"/>
              </a:ext>
            </a:extLst>
          </p:cNvPr>
          <p:cNvGrpSpPr/>
          <p:nvPr/>
        </p:nvGrpSpPr>
        <p:grpSpPr>
          <a:xfrm>
            <a:off x="1554704" y="6280264"/>
            <a:ext cx="1068643" cy="369332"/>
            <a:chOff x="3647644" y="5359159"/>
            <a:chExt cx="1068643" cy="369332"/>
          </a:xfrm>
        </p:grpSpPr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6359D1CC-C2CD-4F1D-8D96-8253C287D65F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51508A9E-F3D9-4CAC-80F6-8F99D320B71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B1919963-6F77-4AAA-8703-B12A8CC364B6}"/>
              </a:ext>
            </a:extLst>
          </p:cNvPr>
          <p:cNvSpPr/>
          <p:nvPr/>
        </p:nvSpPr>
        <p:spPr>
          <a:xfrm>
            <a:off x="6033540" y="2806854"/>
            <a:ext cx="2353457" cy="2462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80A895E-4D65-4BD3-B591-30C4E906E214}"/>
              </a:ext>
            </a:extLst>
          </p:cNvPr>
          <p:cNvSpPr/>
          <p:nvPr/>
        </p:nvSpPr>
        <p:spPr>
          <a:xfrm>
            <a:off x="5925939" y="3327590"/>
            <a:ext cx="1509182" cy="2462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C56C3BBC-F797-49F3-9ACC-EC39E2D65D05}"/>
              </a:ext>
            </a:extLst>
          </p:cNvPr>
          <p:cNvCxnSpPr>
            <a:cxnSpLocks/>
            <a:stCxn id="21" idx="1"/>
            <a:endCxn id="39" idx="1"/>
          </p:cNvCxnSpPr>
          <p:nvPr/>
        </p:nvCxnSpPr>
        <p:spPr>
          <a:xfrm rot="10800000" flipV="1">
            <a:off x="5925940" y="2929996"/>
            <a:ext cx="107601" cy="520736"/>
          </a:xfrm>
          <a:prstGeom prst="bentConnector3">
            <a:avLst>
              <a:gd name="adj1" fmla="val 312452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07CC67E-F46B-4749-94E7-65FDF56B5C22}"/>
              </a:ext>
            </a:extLst>
          </p:cNvPr>
          <p:cNvGrpSpPr/>
          <p:nvPr/>
        </p:nvGrpSpPr>
        <p:grpSpPr>
          <a:xfrm>
            <a:off x="1922636" y="3116590"/>
            <a:ext cx="1076632" cy="369332"/>
            <a:chOff x="2157212" y="5356391"/>
            <a:chExt cx="1076632" cy="369332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3D918F0-68B0-4820-8788-9B42E7D28C85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22F6CD82-0CD6-4944-B92E-F5C7A6B6C9B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B2FB1853-D094-4DED-8F80-07D853D9E339}"/>
              </a:ext>
            </a:extLst>
          </p:cNvPr>
          <p:cNvGrpSpPr/>
          <p:nvPr/>
        </p:nvGrpSpPr>
        <p:grpSpPr>
          <a:xfrm>
            <a:off x="1974137" y="3599902"/>
            <a:ext cx="1076632" cy="369332"/>
            <a:chOff x="2157212" y="5356391"/>
            <a:chExt cx="1076632" cy="369332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F82803B-29AB-4539-82EE-4D5AE15A6BA5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CFFD34C8-AF34-450C-869C-E7223FFBD1B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06612488-FB7E-4E05-B8FB-C9C858977407}"/>
              </a:ext>
            </a:extLst>
          </p:cNvPr>
          <p:cNvGrpSpPr/>
          <p:nvPr/>
        </p:nvGrpSpPr>
        <p:grpSpPr>
          <a:xfrm>
            <a:off x="2085031" y="4059064"/>
            <a:ext cx="1076632" cy="369332"/>
            <a:chOff x="2157212" y="5356391"/>
            <a:chExt cx="1076632" cy="3693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B15D422B-5BE2-40D6-999C-A7F8DB3D4FD5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3EEB3FE3-B438-453F-A0BA-AA2388AD431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5F9B091F-885E-4E85-8EFC-C0761CCAA7E7}"/>
              </a:ext>
            </a:extLst>
          </p:cNvPr>
          <p:cNvGrpSpPr/>
          <p:nvPr/>
        </p:nvGrpSpPr>
        <p:grpSpPr>
          <a:xfrm>
            <a:off x="1876989" y="2441086"/>
            <a:ext cx="1076632" cy="369332"/>
            <a:chOff x="2157212" y="5356391"/>
            <a:chExt cx="1076632" cy="369332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1DA1AFCD-F03C-41C7-B3F3-3DBE095B61EC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1F44678B-074E-4F07-9C4B-6F96A27737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B043D587-B472-4901-8C84-D6ADFBDD75EF}"/>
              </a:ext>
            </a:extLst>
          </p:cNvPr>
          <p:cNvGrpSpPr/>
          <p:nvPr/>
        </p:nvGrpSpPr>
        <p:grpSpPr>
          <a:xfrm>
            <a:off x="1974137" y="4713288"/>
            <a:ext cx="1076632" cy="369332"/>
            <a:chOff x="2157212" y="5356391"/>
            <a:chExt cx="1076632" cy="369332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E123DA6B-449A-4781-AFE9-4BF5C304785F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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A7B8E5D4-C87E-4608-A94C-8B50542E327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5ED99189-77D8-5E3F-1A3C-72F3726B84C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60485" y="2480915"/>
            <a:ext cx="1138883" cy="244385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49702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3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53B30AD-CF7A-B5C7-4DEB-D13259E1A08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8810" y="5106954"/>
            <a:ext cx="3416147" cy="12952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6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6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3600" dirty="0">
                <a:latin typeface="+mn-lt"/>
              </a:rPr>
              <a:t>Cell 1 – </a:t>
            </a:r>
            <a:r>
              <a:rPr lang="en-US" sz="3200" dirty="0">
                <a:latin typeface="+mn-lt"/>
              </a:rPr>
              <a:t>phase_kickback.ipynb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A292DE1-5DF9-E9C9-EDCB-DFB7F5F5AF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3905" y="1502309"/>
            <a:ext cx="6076190" cy="2514286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3A21D974-77BA-C6F1-ED4A-29EFA05DCF26}"/>
              </a:ext>
            </a:extLst>
          </p:cNvPr>
          <p:cNvGrpSpPr/>
          <p:nvPr/>
        </p:nvGrpSpPr>
        <p:grpSpPr>
          <a:xfrm>
            <a:off x="7444637" y="1463284"/>
            <a:ext cx="1076632" cy="369332"/>
            <a:chOff x="4968362" y="2079211"/>
            <a:chExt cx="1076632" cy="369332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788213D1-48A1-AFB3-7343-95ED43AED39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B8CC026-F82B-436A-4151-474B68E724A3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0A77DC5-3473-3B58-D5B7-2723AAB6F00C}"/>
              </a:ext>
            </a:extLst>
          </p:cNvPr>
          <p:cNvGrpSpPr/>
          <p:nvPr/>
        </p:nvGrpSpPr>
        <p:grpSpPr>
          <a:xfrm>
            <a:off x="6025889" y="2199327"/>
            <a:ext cx="1076632" cy="369332"/>
            <a:chOff x="4704120" y="2356972"/>
            <a:chExt cx="1076632" cy="369332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B0CCD1A1-1756-75F7-813E-37912C6028E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6C422F3-2699-D982-6F38-7DD13AAEA9E0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AE81782-3CEA-B031-D596-ECB717929BB0}"/>
              </a:ext>
            </a:extLst>
          </p:cNvPr>
          <p:cNvGrpSpPr/>
          <p:nvPr/>
        </p:nvGrpSpPr>
        <p:grpSpPr>
          <a:xfrm>
            <a:off x="4398541" y="2709266"/>
            <a:ext cx="1068643" cy="369332"/>
            <a:chOff x="3647644" y="4910075"/>
            <a:chExt cx="1068643" cy="36933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4867F49-79BC-7104-AEF1-9136849521D2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A3A5CEB4-91AE-1E85-FE72-1AFC569C446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3226C6E-F275-6619-956F-531AFE97340D}"/>
              </a:ext>
            </a:extLst>
          </p:cNvPr>
          <p:cNvGrpSpPr/>
          <p:nvPr/>
        </p:nvGrpSpPr>
        <p:grpSpPr>
          <a:xfrm>
            <a:off x="7052203" y="3207788"/>
            <a:ext cx="1064340" cy="369332"/>
            <a:chOff x="3647644" y="5421073"/>
            <a:chExt cx="1064340" cy="36933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15A328D-F9E0-DE4A-3006-97C2BE85ADE2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D3D587B9-8361-1441-42B7-3F500716A4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A6FCF7F-14AA-7EB2-BA3B-F01A399B0E39}"/>
              </a:ext>
            </a:extLst>
          </p:cNvPr>
          <p:cNvGrpSpPr/>
          <p:nvPr/>
        </p:nvGrpSpPr>
        <p:grpSpPr>
          <a:xfrm>
            <a:off x="4569716" y="3697770"/>
            <a:ext cx="1068643" cy="369332"/>
            <a:chOff x="3647644" y="5359159"/>
            <a:chExt cx="1068643" cy="36933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6B022E2-1875-A33A-FBC8-1D06C80B626C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17012A6B-DC9B-6E75-A5EC-A626A800F16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05BE8140-A0E2-1392-34D8-1823A1BFB078}"/>
              </a:ext>
            </a:extLst>
          </p:cNvPr>
          <p:cNvSpPr/>
          <p:nvPr/>
        </p:nvSpPr>
        <p:spPr>
          <a:xfrm>
            <a:off x="3590144" y="5618570"/>
            <a:ext cx="112700" cy="236923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4B95AB-1DB8-4469-0BE5-99F13DB3C0BA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8811" y="4522821"/>
            <a:ext cx="2209438" cy="50476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554BE4D-3DB9-5A6F-43DE-CB714F6F32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96045" y="4508536"/>
            <a:ext cx="4523809" cy="533333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7D9DADB5-7A25-5E84-753A-2D025D5314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96045" y="5106954"/>
            <a:ext cx="3504762" cy="1333333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9241014D-0FB7-559D-3900-89955AD81B5F}"/>
              </a:ext>
            </a:extLst>
          </p:cNvPr>
          <p:cNvSpPr/>
          <p:nvPr/>
        </p:nvSpPr>
        <p:spPr>
          <a:xfrm>
            <a:off x="7430300" y="5618645"/>
            <a:ext cx="112700" cy="236923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941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3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DE96FE0-7D85-445B-B2FC-9E5D411088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2687" y="1501333"/>
            <a:ext cx="3062663" cy="503758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E9FDB43-A823-49DE-AFC0-DE0F485E7C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628" y="355595"/>
            <a:ext cx="4474012" cy="621140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3954" y="355595"/>
            <a:ext cx="3308471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Cells 1-4</a:t>
            </a:r>
            <a:br>
              <a:rPr lang="en-US" sz="3200" b="1" dirty="0">
                <a:solidFill>
                  <a:srgbClr val="0070C0"/>
                </a:solidFill>
                <a:latin typeface="+mn-lt"/>
              </a:rPr>
            </a:br>
            <a:r>
              <a:rPr lang="en-US" sz="2800" dirty="0">
                <a:latin typeface="+mn-lt"/>
              </a:rPr>
              <a:t>deutsch_Jozsa.ipynb</a:t>
            </a:r>
            <a:endParaRPr lang="en-US" sz="3200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40</a:t>
            </a:fld>
            <a:endParaRPr lang="en-US" dirty="0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AFAD57D-44DE-4B12-9A3D-E8F48E76698F}"/>
              </a:ext>
            </a:extLst>
          </p:cNvPr>
          <p:cNvGrpSpPr/>
          <p:nvPr/>
        </p:nvGrpSpPr>
        <p:grpSpPr>
          <a:xfrm>
            <a:off x="6050267" y="2418601"/>
            <a:ext cx="1076632" cy="369332"/>
            <a:chOff x="4968362" y="2079211"/>
            <a:chExt cx="1076632" cy="369332"/>
          </a:xfrm>
        </p:grpSpPr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CB842294-6787-484B-9AC4-EAC08418B6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0B62EA9-4D9E-41F4-B2E6-D6B163DB0283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F45A2C31-8E34-4EF6-B20D-46DB76A66C2E}"/>
              </a:ext>
            </a:extLst>
          </p:cNvPr>
          <p:cNvGrpSpPr/>
          <p:nvPr/>
        </p:nvGrpSpPr>
        <p:grpSpPr>
          <a:xfrm>
            <a:off x="6050267" y="3697707"/>
            <a:ext cx="1076632" cy="369332"/>
            <a:chOff x="4704120" y="2356972"/>
            <a:chExt cx="1076632" cy="369332"/>
          </a:xfrm>
        </p:grpSpPr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90B9EE65-CDDE-47F7-94F9-DAA7EB558C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C76CE8A9-E496-4E3B-BD73-213E6FEA6597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1424F47D-3A46-429C-8F60-A0D66A0CD6FE}"/>
              </a:ext>
            </a:extLst>
          </p:cNvPr>
          <p:cNvGrpSpPr/>
          <p:nvPr/>
        </p:nvGrpSpPr>
        <p:grpSpPr>
          <a:xfrm>
            <a:off x="6050267" y="4976813"/>
            <a:ext cx="1068643" cy="369332"/>
            <a:chOff x="3647644" y="4910075"/>
            <a:chExt cx="1068643" cy="369332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31A55E18-E418-4826-B865-79A4A5A9B6FD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6FC392DC-04EF-4971-A62E-40F2DB1423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F50A7DAE-7373-4BF7-9D5B-4C59ED28FE95}"/>
              </a:ext>
            </a:extLst>
          </p:cNvPr>
          <p:cNvGrpSpPr/>
          <p:nvPr/>
        </p:nvGrpSpPr>
        <p:grpSpPr>
          <a:xfrm>
            <a:off x="6050267" y="6269960"/>
            <a:ext cx="1064340" cy="369332"/>
            <a:chOff x="3647644" y="5421073"/>
            <a:chExt cx="1064340" cy="369332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B249A2B2-02CD-4B72-B4BE-DCC75A2089F3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A8560B3F-32F8-421D-A3FC-34B42408C68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251B517B-A647-D85F-3BE7-A5AC162D2A0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40892" y="3129819"/>
            <a:ext cx="1165061" cy="2216326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86CC9F6-5FB3-B13E-1FB6-F446E0D93110}"/>
              </a:ext>
            </a:extLst>
          </p:cNvPr>
          <p:cNvSpPr/>
          <p:nvPr/>
        </p:nvSpPr>
        <p:spPr>
          <a:xfrm>
            <a:off x="5403954" y="5666282"/>
            <a:ext cx="374754" cy="3897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10EAC26B-0E8C-DDC1-209C-1836836D55EB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4405953" y="4237982"/>
            <a:ext cx="998001" cy="1623172"/>
          </a:xfrm>
          <a:prstGeom prst="bent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4892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49" y="1825625"/>
                <a:ext cx="7886700" cy="4596946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On a quantum computer, we can answer the question whether the hidden function is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balanced</a:t>
                </a:r>
                <a:r>
                  <a:rPr lang="en-US" sz="2400" dirty="0"/>
                  <a:t> or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constant</a:t>
                </a:r>
                <a:r>
                  <a:rPr lang="en-US" sz="2400" dirty="0"/>
                  <a:t>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in just </a:t>
                </a:r>
                <a:r>
                  <a:rPr lang="en-US" sz="2400" b="1" u="sng" dirty="0">
                    <a:solidFill>
                      <a:srgbClr val="FF0000"/>
                    </a:solidFill>
                  </a:rPr>
                  <a:t>one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 step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This is </a:t>
                </a:r>
                <a:r>
                  <a:rPr lang="en-US" sz="2400" b="1" u="sng" dirty="0"/>
                  <a:t>exponential</a:t>
                </a:r>
                <a:r>
                  <a:rPr lang="en-US" sz="2400" dirty="0"/>
                  <a:t> speed-up over the provably optimal classical algorithm which requires (on average)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sz="2400" dirty="0"/>
                  <a:t> steps for a function with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400" dirty="0"/>
                  <a:t> inputs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This is an admittedly contrived problem, but it shows the potential for a quantum computer to outperform classical algorithms that were proven "optimal"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It is also noteworthy that to learn the fundamentals of quantum computing you only need to know a little Python, a few things about matrices, and a feel for complex numbers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0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49" y="1825625"/>
                <a:ext cx="7886700" cy="4596946"/>
              </a:xfrm>
              <a:blipFill>
                <a:blip r:embed="rId3"/>
                <a:stretch>
                  <a:fillRect l="-1005" t="-1854" r="-1082" b="-7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41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770823F-9ED9-4FF5-B8D1-C517ABABB1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Deutsch-Jozsa Oracle</a:t>
            </a:r>
          </a:p>
        </p:txBody>
      </p:sp>
    </p:spTree>
    <p:extLst>
      <p:ext uri="{BB962C8B-B14F-4D97-AF65-F5344CB8AC3E}">
        <p14:creationId xmlns:p14="http://schemas.microsoft.com/office/powerpoint/2010/main" val="125730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Deutsch-Jozsa Oracle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42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103F0E7-6B9A-489C-9AF2-D1C3A297DDA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7813" y="2173261"/>
            <a:ext cx="7830866" cy="414642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5959CCD-EF68-472C-AA55-DAA5F3F0E53D}"/>
              </a:ext>
            </a:extLst>
          </p:cNvPr>
          <p:cNvSpPr txBox="1"/>
          <p:nvPr/>
        </p:nvSpPr>
        <p:spPr>
          <a:xfrm>
            <a:off x="1043449" y="1468581"/>
            <a:ext cx="7057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4"/>
              </a:rPr>
              <a:t>https://qiskit.org/textbook/ch-algorithms/deutsch-jozsa.html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5543952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Grover's Algorithm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43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DB60F3A-88F7-0292-7AFE-C8E02983A4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9649" y="1663628"/>
            <a:ext cx="5208371" cy="120293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73F5F9F-86FA-9057-AF22-F6B4E275D324}"/>
              </a:ext>
            </a:extLst>
          </p:cNvPr>
          <p:cNvSpPr txBox="1"/>
          <p:nvPr/>
        </p:nvSpPr>
        <p:spPr>
          <a:xfrm>
            <a:off x="3440243" y="1478962"/>
            <a:ext cx="2263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Finding the Winner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9C8F869-4DBD-3473-D975-FFEEB5A3492D}"/>
              </a:ext>
            </a:extLst>
          </p:cNvPr>
          <p:cNvSpPr txBox="1"/>
          <p:nvPr/>
        </p:nvSpPr>
        <p:spPr>
          <a:xfrm>
            <a:off x="6857288" y="1941928"/>
            <a:ext cx="18145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Avg. Case = N / 2</a:t>
            </a:r>
          </a:p>
          <a:p>
            <a:r>
              <a:rPr lang="en-US" dirty="0">
                <a:solidFill>
                  <a:srgbClr val="7030A0"/>
                </a:solidFill>
              </a:rPr>
              <a:t>Worst Case = N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5980724-684C-018A-9C7D-8220D79C70AA}"/>
              </a:ext>
            </a:extLst>
          </p:cNvPr>
          <p:cNvGrpSpPr/>
          <p:nvPr/>
        </p:nvGrpSpPr>
        <p:grpSpPr>
          <a:xfrm>
            <a:off x="2099906" y="3027762"/>
            <a:ext cx="4247855" cy="371429"/>
            <a:chOff x="2210095" y="3058620"/>
            <a:chExt cx="4247855" cy="371429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0F9AE17D-8DED-D3E5-5C7F-DD25EA3BDF9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10095" y="3058620"/>
              <a:ext cx="2361905" cy="371429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9740994-09FF-AA5F-AD7D-AC6F7A9990E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91283" y="3063382"/>
              <a:ext cx="1066667" cy="361905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ECD5ACA-AE2F-124C-452E-1E37EF4AECFE}"/>
                </a:ext>
              </a:extLst>
            </p:cNvPr>
            <p:cNvSpPr txBox="1"/>
            <p:nvPr/>
          </p:nvSpPr>
          <p:spPr>
            <a:xfrm>
              <a:off x="4539431" y="3059668"/>
              <a:ext cx="8844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map to</a:t>
              </a:r>
            </a:p>
          </p:txBody>
        </p: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5DCDFA8C-E07F-FEF7-97D6-B99A16714C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8176" y="4613056"/>
            <a:ext cx="2627124" cy="81854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EB391F0-5B80-3F10-DFF5-D3F9F292BD4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55867" y="3688302"/>
            <a:ext cx="4819957" cy="266804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4416FF10-9178-3EE5-BB88-29A8B5BC11F6}"/>
              </a:ext>
            </a:extLst>
          </p:cNvPr>
          <p:cNvSpPr txBox="1"/>
          <p:nvPr/>
        </p:nvSpPr>
        <p:spPr>
          <a:xfrm>
            <a:off x="735229" y="3025097"/>
            <a:ext cx="884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N = 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6A659E9-87A6-AD79-ED88-8368A73E0678}"/>
                  </a:ext>
                </a:extLst>
              </p:cNvPr>
              <p:cNvSpPr txBox="1"/>
              <p:nvPr/>
            </p:nvSpPr>
            <p:spPr>
              <a:xfrm>
                <a:off x="7848037" y="5634246"/>
                <a:ext cx="74132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rgbClr val="7030A0"/>
                    </a:solidFill>
                  </a:rPr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𝟓</m:t>
                        </m:r>
                      </m:e>
                      <m:sub>
                        <m:r>
                          <a:rPr lang="en-US" b="1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𝟏𝟎</m:t>
                        </m:r>
                      </m:sub>
                    </m:sSub>
                  </m:oMath>
                </a14:m>
                <a:endParaRPr lang="en-US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6A659E9-87A6-AD79-ED88-8368A73E06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8037" y="5634246"/>
                <a:ext cx="741326" cy="369332"/>
              </a:xfrm>
              <a:prstGeom prst="rect">
                <a:avLst/>
              </a:prstGeom>
              <a:blipFill>
                <a:blip r:embed="rId8"/>
                <a:stretch>
                  <a:fillRect l="-4098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ectangle 24">
            <a:extLst>
              <a:ext uri="{FF2B5EF4-FFF2-40B4-BE49-F238E27FC236}">
                <a16:creationId xmlns:a16="http://schemas.microsoft.com/office/drawing/2014/main" id="{EB1580A6-1064-B3F6-2CB4-A3599AF7E8E5}"/>
              </a:ext>
            </a:extLst>
          </p:cNvPr>
          <p:cNvSpPr/>
          <p:nvPr/>
        </p:nvSpPr>
        <p:spPr>
          <a:xfrm>
            <a:off x="6086007" y="5314013"/>
            <a:ext cx="371943" cy="320233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300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23" grpId="0"/>
      <p:bldP spid="24" grpId="0"/>
      <p:bldP spid="25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Grover's Algorithm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937B1D-731D-65A3-4906-9EB1D9382B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9828" y="1398748"/>
            <a:ext cx="6004344" cy="5322728"/>
          </a:xfrm>
          <a:prstGeom prst="rect">
            <a:avLst/>
          </a:prstGeom>
          <a:ln>
            <a:noFill/>
          </a:ln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4EDF6B3-7824-8F50-D845-249D6600057A}"/>
              </a:ext>
            </a:extLst>
          </p:cNvPr>
          <p:cNvCxnSpPr/>
          <p:nvPr/>
        </p:nvCxnSpPr>
        <p:spPr>
          <a:xfrm flipV="1">
            <a:off x="2278505" y="3207895"/>
            <a:ext cx="284813" cy="33727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F20CB3CB-D51F-628B-1A3F-9326BF3AFB00}"/>
              </a:ext>
            </a:extLst>
          </p:cNvPr>
          <p:cNvSpPr/>
          <p:nvPr/>
        </p:nvSpPr>
        <p:spPr>
          <a:xfrm>
            <a:off x="5958590" y="3762531"/>
            <a:ext cx="1364105" cy="269823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D40A9D6-448D-0863-9C7C-249805D8802E}"/>
              </a:ext>
            </a:extLst>
          </p:cNvPr>
          <p:cNvCxnSpPr/>
          <p:nvPr/>
        </p:nvCxnSpPr>
        <p:spPr>
          <a:xfrm flipV="1">
            <a:off x="1726367" y="5931108"/>
            <a:ext cx="284813" cy="33727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6C2A0C2-F072-FEFF-4259-32A2FD7CFF7F}"/>
              </a:ext>
            </a:extLst>
          </p:cNvPr>
          <p:cNvCxnSpPr>
            <a:cxnSpLocks/>
          </p:cNvCxnSpPr>
          <p:nvPr/>
        </p:nvCxnSpPr>
        <p:spPr>
          <a:xfrm flipH="1">
            <a:off x="3702571" y="4861810"/>
            <a:ext cx="432216" cy="38758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C2E6CED0-29C7-534F-B6CA-233186E860C4}"/>
              </a:ext>
            </a:extLst>
          </p:cNvPr>
          <p:cNvSpPr txBox="1"/>
          <p:nvPr/>
        </p:nvSpPr>
        <p:spPr>
          <a:xfrm>
            <a:off x="4826832" y="6308208"/>
            <a:ext cx="1768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Ancilla qubit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2C2BF8B-FCAD-4FB8-1059-7CAEB6BAA6C3}"/>
              </a:ext>
            </a:extLst>
          </p:cNvPr>
          <p:cNvSpPr/>
          <p:nvPr/>
        </p:nvSpPr>
        <p:spPr>
          <a:xfrm>
            <a:off x="1244184" y="3680085"/>
            <a:ext cx="6618157" cy="304139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2E6DFBF-D242-C6DD-B63A-B7FCA8665873}"/>
              </a:ext>
            </a:extLst>
          </p:cNvPr>
          <p:cNvSpPr/>
          <p:nvPr/>
        </p:nvSpPr>
        <p:spPr>
          <a:xfrm>
            <a:off x="6595671" y="1398748"/>
            <a:ext cx="914401" cy="302636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05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/>
      <p:bldP spid="18" grpId="0" animBg="1"/>
      <p:bldP spid="20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Grover's Algorithm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2C54264-9810-92F0-CED2-27F9947348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131" y="1574566"/>
            <a:ext cx="8019738" cy="141364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727831F-E631-43F3-C552-F70624E93688}"/>
              </a:ext>
            </a:extLst>
          </p:cNvPr>
          <p:cNvSpPr txBox="1"/>
          <p:nvPr/>
        </p:nvSpPr>
        <p:spPr>
          <a:xfrm>
            <a:off x="749508" y="1099249"/>
            <a:ext cx="1461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Initialization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2DBDF1A-5898-FF4A-7A78-2BFD8B117080}"/>
              </a:ext>
            </a:extLst>
          </p:cNvPr>
          <p:cNvSpPr txBox="1"/>
          <p:nvPr/>
        </p:nvSpPr>
        <p:spPr>
          <a:xfrm>
            <a:off x="1768839" y="2988213"/>
            <a:ext cx="68130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The Oracle decrees (encodes) which state is the winner</a:t>
            </a:r>
          </a:p>
          <a:p>
            <a:pPr algn="ctr"/>
            <a:r>
              <a:rPr lang="en-US" dirty="0">
                <a:solidFill>
                  <a:srgbClr val="7030A0"/>
                </a:solidFill>
              </a:rPr>
              <a:t>A CZ gate (with two input qubits) marks the winner to be at </a:t>
            </a:r>
            <a:r>
              <a:rPr lang="en-US" b="1" dirty="0">
                <a:solidFill>
                  <a:srgbClr val="7030A0"/>
                </a:solidFill>
              </a:rPr>
              <a:t>location 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B7C359B-8433-489C-B6E1-82378381A1DB}"/>
                  </a:ext>
                </a:extLst>
              </p:cNvPr>
              <p:cNvSpPr txBox="1"/>
              <p:nvPr/>
            </p:nvSpPr>
            <p:spPr>
              <a:xfrm>
                <a:off x="3115143" y="1283915"/>
                <a:ext cx="54245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lang="en-US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i="1" smtClean="0">
                                  <a:ln>
                                    <a:solidFill>
                                      <a:srgbClr val="7030A0"/>
                                    </a:solidFill>
                                  </a:ln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n>
                                    <a:solidFill>
                                      <a:srgbClr val="7030A0"/>
                                    </a:solidFill>
                                  </a:ln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B7C359B-8433-489C-B6E1-82378381A1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5143" y="1283915"/>
                <a:ext cx="542457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69286CAC-8B2B-BA5D-E91A-1E85590041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2896" y="3869787"/>
            <a:ext cx="6169858" cy="2747859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7D065EE-47F8-4AA3-AE7A-4B740FE4BE28}"/>
              </a:ext>
            </a:extLst>
          </p:cNvPr>
          <p:cNvCxnSpPr>
            <a:cxnSpLocks/>
          </p:cNvCxnSpPr>
          <p:nvPr/>
        </p:nvCxnSpPr>
        <p:spPr>
          <a:xfrm flipH="1">
            <a:off x="1461228" y="1413812"/>
            <a:ext cx="1" cy="285268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B212CD5D-2D7B-D1E8-BB07-C07A18979A36}"/>
              </a:ext>
            </a:extLst>
          </p:cNvPr>
          <p:cNvSpPr/>
          <p:nvPr/>
        </p:nvSpPr>
        <p:spPr>
          <a:xfrm>
            <a:off x="2196059" y="1669100"/>
            <a:ext cx="434715" cy="939189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0BD76F82-98D5-4B38-6A8A-C573480B354A}"/>
              </a:ext>
            </a:extLst>
          </p:cNvPr>
          <p:cNvCxnSpPr>
            <a:cxnSpLocks/>
            <a:stCxn id="17" idx="2"/>
            <a:endCxn id="15" idx="1"/>
          </p:cNvCxnSpPr>
          <p:nvPr/>
        </p:nvCxnSpPr>
        <p:spPr>
          <a:xfrm rot="5400000">
            <a:off x="1739583" y="2637545"/>
            <a:ext cx="703090" cy="644578"/>
          </a:xfrm>
          <a:prstGeom prst="bentConnector4">
            <a:avLst>
              <a:gd name="adj1" fmla="val 20622"/>
              <a:gd name="adj2" fmla="val 135465"/>
            </a:avLst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CC12B940-B256-F125-4730-84C41450FCDB}"/>
              </a:ext>
            </a:extLst>
          </p:cNvPr>
          <p:cNvSpPr txBox="1"/>
          <p:nvPr/>
        </p:nvSpPr>
        <p:spPr>
          <a:xfrm>
            <a:off x="7320353" y="5243716"/>
            <a:ext cx="15215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 current mean amplitude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7BFCA9DB-4D3C-F400-C763-B6E69639F7A4}"/>
              </a:ext>
            </a:extLst>
          </p:cNvPr>
          <p:cNvCxnSpPr>
            <a:cxnSpLocks/>
          </p:cNvCxnSpPr>
          <p:nvPr/>
        </p:nvCxnSpPr>
        <p:spPr>
          <a:xfrm flipH="1">
            <a:off x="6895475" y="5705381"/>
            <a:ext cx="729288" cy="464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1171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5" grpId="0"/>
      <p:bldP spid="9" grpId="0"/>
      <p:bldP spid="17" grpId="0" animBg="1"/>
      <p:bldP spid="29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DBE97FB-FD88-C26E-3318-C387B5568C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3175" y="3801149"/>
            <a:ext cx="6257178" cy="2885133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Grover's Algorithm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2C54264-9810-92F0-CED2-27F9947348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131" y="1574566"/>
            <a:ext cx="8019738" cy="141364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727831F-E631-43F3-C552-F70624E93688}"/>
              </a:ext>
            </a:extLst>
          </p:cNvPr>
          <p:cNvSpPr txBox="1"/>
          <p:nvPr/>
        </p:nvSpPr>
        <p:spPr>
          <a:xfrm>
            <a:off x="749508" y="1099249"/>
            <a:ext cx="1461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Initialization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2DBDF1A-5898-FF4A-7A78-2BFD8B117080}"/>
              </a:ext>
            </a:extLst>
          </p:cNvPr>
          <p:cNvSpPr txBox="1"/>
          <p:nvPr/>
        </p:nvSpPr>
        <p:spPr>
          <a:xfrm>
            <a:off x="1768839" y="2988213"/>
            <a:ext cx="68130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The Oracle decrees (encodes) which state is the winner</a:t>
            </a:r>
          </a:p>
          <a:p>
            <a:pPr algn="ctr"/>
            <a:r>
              <a:rPr lang="en-US" dirty="0">
                <a:solidFill>
                  <a:srgbClr val="7030A0"/>
                </a:solidFill>
              </a:rPr>
              <a:t>A CZ gate (with two input qubits) marks the winner to be at </a:t>
            </a:r>
            <a:r>
              <a:rPr lang="en-US" b="1" dirty="0">
                <a:solidFill>
                  <a:srgbClr val="7030A0"/>
                </a:solidFill>
              </a:rPr>
              <a:t>location 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B7C359B-8433-489C-B6E1-82378381A1DB}"/>
                  </a:ext>
                </a:extLst>
              </p:cNvPr>
              <p:cNvSpPr txBox="1"/>
              <p:nvPr/>
            </p:nvSpPr>
            <p:spPr>
              <a:xfrm>
                <a:off x="3115143" y="1283915"/>
                <a:ext cx="54245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lang="en-US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i="1" smtClean="0">
                                  <a:ln>
                                    <a:solidFill>
                                      <a:srgbClr val="7030A0"/>
                                    </a:solidFill>
                                  </a:ln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n>
                                    <a:solidFill>
                                      <a:srgbClr val="7030A0"/>
                                    </a:solidFill>
                                  </a:ln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B7C359B-8433-489C-B6E1-82378381A1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5143" y="1283915"/>
                <a:ext cx="542457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7D065EE-47F8-4AA3-AE7A-4B740FE4BE28}"/>
              </a:ext>
            </a:extLst>
          </p:cNvPr>
          <p:cNvCxnSpPr>
            <a:cxnSpLocks/>
          </p:cNvCxnSpPr>
          <p:nvPr/>
        </p:nvCxnSpPr>
        <p:spPr>
          <a:xfrm flipH="1">
            <a:off x="1461228" y="1413812"/>
            <a:ext cx="1" cy="285268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B212CD5D-2D7B-D1E8-BB07-C07A18979A36}"/>
              </a:ext>
            </a:extLst>
          </p:cNvPr>
          <p:cNvSpPr/>
          <p:nvPr/>
        </p:nvSpPr>
        <p:spPr>
          <a:xfrm>
            <a:off x="2196059" y="1669100"/>
            <a:ext cx="434715" cy="939189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0BD76F82-98D5-4B38-6A8A-C573480B354A}"/>
              </a:ext>
            </a:extLst>
          </p:cNvPr>
          <p:cNvCxnSpPr>
            <a:cxnSpLocks/>
            <a:stCxn id="17" idx="2"/>
            <a:endCxn id="15" idx="1"/>
          </p:cNvCxnSpPr>
          <p:nvPr/>
        </p:nvCxnSpPr>
        <p:spPr>
          <a:xfrm rot="5400000">
            <a:off x="1739583" y="2637545"/>
            <a:ext cx="703090" cy="644578"/>
          </a:xfrm>
          <a:prstGeom prst="bentConnector4">
            <a:avLst>
              <a:gd name="adj1" fmla="val 20622"/>
              <a:gd name="adj2" fmla="val 135465"/>
            </a:avLst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CC12B940-B256-F125-4730-84C41450FCDB}"/>
              </a:ext>
            </a:extLst>
          </p:cNvPr>
          <p:cNvSpPr txBox="1"/>
          <p:nvPr/>
        </p:nvSpPr>
        <p:spPr>
          <a:xfrm>
            <a:off x="7369540" y="5066761"/>
            <a:ext cx="15215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 new mean amplitude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7BFCA9DB-4D3C-F400-C763-B6E69639F7A4}"/>
              </a:ext>
            </a:extLst>
          </p:cNvPr>
          <p:cNvCxnSpPr>
            <a:cxnSpLocks/>
          </p:cNvCxnSpPr>
          <p:nvPr/>
        </p:nvCxnSpPr>
        <p:spPr>
          <a:xfrm flipH="1">
            <a:off x="6944662" y="5528426"/>
            <a:ext cx="729288" cy="464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D26ED26B-8245-0D3F-7980-B47E657BD3EB}"/>
              </a:ext>
            </a:extLst>
          </p:cNvPr>
          <p:cNvSpPr/>
          <p:nvPr/>
        </p:nvSpPr>
        <p:spPr>
          <a:xfrm>
            <a:off x="4126044" y="1669100"/>
            <a:ext cx="434715" cy="93918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919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19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BFEEE36-9BBC-460B-A405-58A3663F8C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0278" y="3791891"/>
            <a:ext cx="5622438" cy="2894391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Grover's Algorithm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47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2C54264-9810-92F0-CED2-27F9947348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131" y="1574566"/>
            <a:ext cx="8019738" cy="141364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727831F-E631-43F3-C552-F70624E93688}"/>
              </a:ext>
            </a:extLst>
          </p:cNvPr>
          <p:cNvSpPr txBox="1"/>
          <p:nvPr/>
        </p:nvSpPr>
        <p:spPr>
          <a:xfrm>
            <a:off x="749508" y="1099249"/>
            <a:ext cx="1461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Initialization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2DBDF1A-5898-FF4A-7A78-2BFD8B117080}"/>
              </a:ext>
            </a:extLst>
          </p:cNvPr>
          <p:cNvSpPr txBox="1"/>
          <p:nvPr/>
        </p:nvSpPr>
        <p:spPr>
          <a:xfrm>
            <a:off x="1768839" y="2988213"/>
            <a:ext cx="68130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The Oracle decrees (encodes) which state is the winner</a:t>
            </a:r>
          </a:p>
          <a:p>
            <a:pPr algn="ctr"/>
            <a:r>
              <a:rPr lang="en-US" dirty="0">
                <a:solidFill>
                  <a:srgbClr val="7030A0"/>
                </a:solidFill>
              </a:rPr>
              <a:t>A CZ gate (with two input qubits) marks the winner to be at </a:t>
            </a:r>
            <a:r>
              <a:rPr lang="en-US" b="1" dirty="0">
                <a:solidFill>
                  <a:srgbClr val="7030A0"/>
                </a:solidFill>
              </a:rPr>
              <a:t>location 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B7C359B-8433-489C-B6E1-82378381A1DB}"/>
                  </a:ext>
                </a:extLst>
              </p:cNvPr>
              <p:cNvSpPr txBox="1"/>
              <p:nvPr/>
            </p:nvSpPr>
            <p:spPr>
              <a:xfrm>
                <a:off x="3115143" y="1283915"/>
                <a:ext cx="54245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lang="en-US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i="1" smtClean="0">
                                  <a:ln>
                                    <a:solidFill>
                                      <a:srgbClr val="7030A0"/>
                                    </a:solidFill>
                                  </a:ln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n>
                                    <a:solidFill>
                                      <a:srgbClr val="7030A0"/>
                                    </a:solidFill>
                                  </a:ln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B7C359B-8433-489C-B6E1-82378381A1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5143" y="1283915"/>
                <a:ext cx="542457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7D065EE-47F8-4AA3-AE7A-4B740FE4BE28}"/>
              </a:ext>
            </a:extLst>
          </p:cNvPr>
          <p:cNvCxnSpPr>
            <a:cxnSpLocks/>
          </p:cNvCxnSpPr>
          <p:nvPr/>
        </p:nvCxnSpPr>
        <p:spPr>
          <a:xfrm flipH="1">
            <a:off x="1461228" y="1413812"/>
            <a:ext cx="1" cy="285268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B212CD5D-2D7B-D1E8-BB07-C07A18979A36}"/>
              </a:ext>
            </a:extLst>
          </p:cNvPr>
          <p:cNvSpPr/>
          <p:nvPr/>
        </p:nvSpPr>
        <p:spPr>
          <a:xfrm>
            <a:off x="2196059" y="1669100"/>
            <a:ext cx="434715" cy="939189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0BD76F82-98D5-4B38-6A8A-C573480B354A}"/>
              </a:ext>
            </a:extLst>
          </p:cNvPr>
          <p:cNvCxnSpPr>
            <a:cxnSpLocks/>
            <a:stCxn id="17" idx="2"/>
            <a:endCxn id="15" idx="1"/>
          </p:cNvCxnSpPr>
          <p:nvPr/>
        </p:nvCxnSpPr>
        <p:spPr>
          <a:xfrm rot="5400000">
            <a:off x="1739583" y="2637545"/>
            <a:ext cx="703090" cy="644578"/>
          </a:xfrm>
          <a:prstGeom prst="bentConnector4">
            <a:avLst>
              <a:gd name="adj1" fmla="val 20622"/>
              <a:gd name="adj2" fmla="val 135465"/>
            </a:avLst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CC12B940-B256-F125-4730-84C41450FCDB}"/>
              </a:ext>
            </a:extLst>
          </p:cNvPr>
          <p:cNvSpPr txBox="1"/>
          <p:nvPr/>
        </p:nvSpPr>
        <p:spPr>
          <a:xfrm>
            <a:off x="7369540" y="5354078"/>
            <a:ext cx="15215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 new mean amplitude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7BFCA9DB-4D3C-F400-C763-B6E69639F7A4}"/>
              </a:ext>
            </a:extLst>
          </p:cNvPr>
          <p:cNvCxnSpPr>
            <a:cxnSpLocks/>
          </p:cNvCxnSpPr>
          <p:nvPr/>
        </p:nvCxnSpPr>
        <p:spPr>
          <a:xfrm flipH="1">
            <a:off x="6944662" y="5815743"/>
            <a:ext cx="729288" cy="464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D26ED26B-8245-0D3F-7980-B47E657BD3EB}"/>
              </a:ext>
            </a:extLst>
          </p:cNvPr>
          <p:cNvSpPr/>
          <p:nvPr/>
        </p:nvSpPr>
        <p:spPr>
          <a:xfrm>
            <a:off x="5107895" y="1669100"/>
            <a:ext cx="434715" cy="93918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49BF902-C56B-29FC-B3E6-C80C7F4F8863}"/>
              </a:ext>
            </a:extLst>
          </p:cNvPr>
          <p:cNvCxnSpPr/>
          <p:nvPr/>
        </p:nvCxnSpPr>
        <p:spPr>
          <a:xfrm flipV="1">
            <a:off x="6123482" y="5478905"/>
            <a:ext cx="0" cy="336838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E220210-68D1-FBB0-7ED0-791526ECC4E4}"/>
              </a:ext>
            </a:extLst>
          </p:cNvPr>
          <p:cNvSpPr txBox="1"/>
          <p:nvPr/>
        </p:nvSpPr>
        <p:spPr>
          <a:xfrm>
            <a:off x="5872865" y="4569518"/>
            <a:ext cx="21435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We have amplified the amplitude of the winning state!</a:t>
            </a:r>
          </a:p>
        </p:txBody>
      </p:sp>
    </p:spTree>
    <p:extLst>
      <p:ext uri="{BB962C8B-B14F-4D97-AF65-F5344CB8AC3E}">
        <p14:creationId xmlns:p14="http://schemas.microsoft.com/office/powerpoint/2010/main" val="3120962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19" grpId="0" animBg="1"/>
      <p:bldP spid="12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Grover's Algorithm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64FDD4-81BA-35FC-C0A1-0FBEB160F7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871" y="1468581"/>
            <a:ext cx="7047619" cy="2200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A2AF920-D2CC-830D-2180-DAE0ADA99292}"/>
              </a:ext>
            </a:extLst>
          </p:cNvPr>
          <p:cNvSpPr txBox="1"/>
          <p:nvPr/>
        </p:nvSpPr>
        <p:spPr>
          <a:xfrm>
            <a:off x="1865573" y="4171871"/>
            <a:ext cx="54128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Yes, we need to know the location of the winner ahead of time in order to construct the Oracle's unitary matrix – so we cannot magically use Grover's algorithm on classical (non-quantum) databases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06D6D36-9C99-B01C-B006-3CA58C6088F0}"/>
              </a:ext>
            </a:extLst>
          </p:cNvPr>
          <p:cNvSpPr/>
          <p:nvPr/>
        </p:nvSpPr>
        <p:spPr>
          <a:xfrm>
            <a:off x="4174761" y="3275351"/>
            <a:ext cx="1716373" cy="31479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328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3BE119B-41D0-56FC-7FDA-17DED8617F6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02347" y="1651308"/>
            <a:ext cx="2513003" cy="239802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49</a:t>
            </a:fld>
            <a:endParaRPr lang="en-US" dirty="0"/>
          </a:p>
        </p:txBody>
      </p:sp>
      <p:sp>
        <p:nvSpPr>
          <p:cNvPr id="71" name="Title 1">
            <a:extLst>
              <a:ext uri="{FF2B5EF4-FFF2-40B4-BE49-F238E27FC236}">
                <a16:creationId xmlns:a16="http://schemas.microsoft.com/office/drawing/2014/main" id="{D313DD00-A431-926B-0C8E-950EAE9DE2E7}"/>
              </a:ext>
            </a:extLst>
          </p:cNvPr>
          <p:cNvSpPr txBox="1">
            <a:spLocks/>
          </p:cNvSpPr>
          <p:nvPr/>
        </p:nvSpPr>
        <p:spPr>
          <a:xfrm>
            <a:off x="5572454" y="418417"/>
            <a:ext cx="3372787" cy="11034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Cell 1</a:t>
            </a:r>
            <a:br>
              <a:rPr lang="en-US" sz="3200" b="1" dirty="0">
                <a:solidFill>
                  <a:srgbClr val="0070C0"/>
                </a:solidFill>
                <a:latin typeface="+mn-lt"/>
              </a:rPr>
            </a:br>
            <a:r>
              <a:rPr lang="en-US" sz="3200" dirty="0">
                <a:latin typeface="+mn-lt"/>
              </a:rPr>
              <a:t>grover.ipynb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E89CC82E-6BEE-A000-89CE-506E119A5A2E}"/>
              </a:ext>
            </a:extLst>
          </p:cNvPr>
          <p:cNvSpPr/>
          <p:nvPr/>
        </p:nvSpPr>
        <p:spPr>
          <a:xfrm>
            <a:off x="6282752" y="2495891"/>
            <a:ext cx="2146263" cy="2462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E9264290-959F-97DE-559D-D63EF6529AD1}"/>
              </a:ext>
            </a:extLst>
          </p:cNvPr>
          <p:cNvSpPr/>
          <p:nvPr/>
        </p:nvSpPr>
        <p:spPr>
          <a:xfrm>
            <a:off x="6236845" y="3377880"/>
            <a:ext cx="1426735" cy="20717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A71DD975-ECA3-037D-E2A4-CABB98527708}"/>
              </a:ext>
            </a:extLst>
          </p:cNvPr>
          <p:cNvCxnSpPr>
            <a:cxnSpLocks/>
            <a:stCxn id="46" idx="1"/>
            <a:endCxn id="47" idx="1"/>
          </p:cNvCxnSpPr>
          <p:nvPr/>
        </p:nvCxnSpPr>
        <p:spPr>
          <a:xfrm rot="10800000" flipV="1">
            <a:off x="6236846" y="2619033"/>
            <a:ext cx="45907" cy="862432"/>
          </a:xfrm>
          <a:prstGeom prst="bentConnector3">
            <a:avLst>
              <a:gd name="adj1" fmla="val 597963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A4E7AB64-068D-D527-5BCE-621043E79B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064" y="798304"/>
            <a:ext cx="4998568" cy="530269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C6012EE-8E8B-DB89-25A0-CF7426AAF7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6393" y="4343897"/>
            <a:ext cx="2638918" cy="1898556"/>
          </a:xfrm>
          <a:prstGeom prst="rect">
            <a:avLst/>
          </a:prstGeom>
        </p:spPr>
      </p:pic>
      <p:grpSp>
        <p:nvGrpSpPr>
          <p:cNvPr id="49" name="Group 48">
            <a:extLst>
              <a:ext uri="{FF2B5EF4-FFF2-40B4-BE49-F238E27FC236}">
                <a16:creationId xmlns:a16="http://schemas.microsoft.com/office/drawing/2014/main" id="{284E8E63-6C7E-1A8E-3814-2CE9ABA086FB}"/>
              </a:ext>
            </a:extLst>
          </p:cNvPr>
          <p:cNvGrpSpPr/>
          <p:nvPr/>
        </p:nvGrpSpPr>
        <p:grpSpPr>
          <a:xfrm>
            <a:off x="3199354" y="5765442"/>
            <a:ext cx="1076632" cy="369332"/>
            <a:chOff x="4968362" y="2079211"/>
            <a:chExt cx="1076632" cy="369332"/>
          </a:xfrm>
        </p:grpSpPr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67A15184-3737-ED1A-9F99-04996DB306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929C27B4-F595-4A52-1813-6E033BF028C5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99254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4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D8C25E9-1F3F-EE9A-09F3-0E3A292CC4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894" y="668319"/>
            <a:ext cx="4753502" cy="221728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7D6D348-F80A-3569-A6CD-533C14FABB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491" y="3276591"/>
            <a:ext cx="2000000" cy="111428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F0AB67D-69E6-A056-0516-EE411F4262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010" y="4622438"/>
            <a:ext cx="3600000" cy="128571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2897226-4986-3331-4533-FFD76566BE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65804" y="1435762"/>
            <a:ext cx="1895238" cy="528571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8EFF27D-550D-89B3-1941-E1B9282FEF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15847" y="4622438"/>
            <a:ext cx="3857143" cy="1285714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94C91662-30D1-67E7-BD73-6FAA4DD0C7CA}"/>
              </a:ext>
            </a:extLst>
          </p:cNvPr>
          <p:cNvSpPr/>
          <p:nvPr/>
        </p:nvSpPr>
        <p:spPr>
          <a:xfrm>
            <a:off x="3798795" y="5180171"/>
            <a:ext cx="135029" cy="236923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7A57D99-0F28-C34B-763D-B886B45D6FC9}"/>
              </a:ext>
            </a:extLst>
          </p:cNvPr>
          <p:cNvSpPr/>
          <p:nvPr/>
        </p:nvSpPr>
        <p:spPr>
          <a:xfrm>
            <a:off x="8295816" y="5146833"/>
            <a:ext cx="135029" cy="236923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840E0EC-FB42-0DE6-F3DC-3DBC3C2D06DD}"/>
              </a:ext>
            </a:extLst>
          </p:cNvPr>
          <p:cNvGrpSpPr/>
          <p:nvPr/>
        </p:nvGrpSpPr>
        <p:grpSpPr>
          <a:xfrm>
            <a:off x="4487100" y="622438"/>
            <a:ext cx="1076632" cy="369332"/>
            <a:chOff x="4968362" y="2079211"/>
            <a:chExt cx="1076632" cy="369332"/>
          </a:xfrm>
        </p:grpSpPr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2A064C9F-C590-C8AE-4BE6-7AC4F9CD00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0D4A74E-63A0-6C34-5A91-02445D81FA25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D676C6E-477D-FD1F-7F00-981261D40DF1}"/>
              </a:ext>
            </a:extLst>
          </p:cNvPr>
          <p:cNvGrpSpPr/>
          <p:nvPr/>
        </p:nvGrpSpPr>
        <p:grpSpPr>
          <a:xfrm>
            <a:off x="4188566" y="1210152"/>
            <a:ext cx="1076632" cy="369332"/>
            <a:chOff x="4704120" y="2356972"/>
            <a:chExt cx="1076632" cy="369332"/>
          </a:xfrm>
        </p:grpSpPr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A360B869-0DAD-E0B4-DEDE-FEFED923015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A5926A7-5B80-AC42-A791-ECC5E2AD2CFB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D7590CA5-DF97-E7D7-09AB-718BF94DCA2B}"/>
              </a:ext>
            </a:extLst>
          </p:cNvPr>
          <p:cNvGrpSpPr/>
          <p:nvPr/>
        </p:nvGrpSpPr>
        <p:grpSpPr>
          <a:xfrm>
            <a:off x="2549663" y="1599792"/>
            <a:ext cx="1068643" cy="369332"/>
            <a:chOff x="3647644" y="4910075"/>
            <a:chExt cx="1068643" cy="369332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30FB00D-BBA7-FA7A-C813-477F90491E9D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981DF8C0-B05F-E707-F49F-5A010985A12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BC0AB53-0376-3918-7C9A-29A72C720A19}"/>
              </a:ext>
            </a:extLst>
          </p:cNvPr>
          <p:cNvGrpSpPr/>
          <p:nvPr/>
        </p:nvGrpSpPr>
        <p:grpSpPr>
          <a:xfrm>
            <a:off x="4697505" y="2215631"/>
            <a:ext cx="1064340" cy="369332"/>
            <a:chOff x="3647644" y="5421073"/>
            <a:chExt cx="1064340" cy="369332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E5973CC-3DD6-4947-2FDE-1E4C406C548F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79A46650-1D0E-D513-09AC-99867EE4F90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DBC2276-9A70-D3BF-7537-F26747AE8F19}"/>
              </a:ext>
            </a:extLst>
          </p:cNvPr>
          <p:cNvGrpSpPr/>
          <p:nvPr/>
        </p:nvGrpSpPr>
        <p:grpSpPr>
          <a:xfrm>
            <a:off x="2695209" y="2607448"/>
            <a:ext cx="1068643" cy="369332"/>
            <a:chOff x="3647644" y="5359159"/>
            <a:chExt cx="1068643" cy="3693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2790FA0-FA53-B92F-BA49-999FF7EA84CA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19D0E03B-8A09-CF39-8FC7-1CBE5F13300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itle 1">
            <a:extLst>
              <a:ext uri="{FF2B5EF4-FFF2-40B4-BE49-F238E27FC236}">
                <a16:creationId xmlns:a16="http://schemas.microsoft.com/office/drawing/2014/main" id="{DBF83E0C-8E4B-0D0F-D7EE-039825390E0A}"/>
              </a:ext>
            </a:extLst>
          </p:cNvPr>
          <p:cNvSpPr txBox="1">
            <a:spLocks/>
          </p:cNvSpPr>
          <p:nvPr/>
        </p:nvSpPr>
        <p:spPr>
          <a:xfrm>
            <a:off x="5461337" y="67571"/>
            <a:ext cx="3372787" cy="11034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24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2400" dirty="0">
                <a:latin typeface="+mn-lt"/>
              </a:rPr>
              <a:t>Cell 2</a:t>
            </a:r>
            <a:br>
              <a:rPr lang="en-US" sz="2400" b="1" dirty="0">
                <a:solidFill>
                  <a:srgbClr val="0070C0"/>
                </a:solidFill>
                <a:latin typeface="+mn-lt"/>
              </a:rPr>
            </a:br>
            <a:r>
              <a:rPr lang="en-US" sz="2400" dirty="0">
                <a:latin typeface="+mn-lt"/>
              </a:rPr>
              <a:t>phase_kickback.ipynb</a:t>
            </a:r>
          </a:p>
        </p:txBody>
      </p:sp>
    </p:spTree>
    <p:extLst>
      <p:ext uri="{BB962C8B-B14F-4D97-AF65-F5344CB8AC3E}">
        <p14:creationId xmlns:p14="http://schemas.microsoft.com/office/powerpoint/2010/main" val="2840073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"/>
                            </p:stCondLst>
                            <p:childTnLst>
                              <p:par>
                                <p:cTn id="5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50</a:t>
            </a:fld>
            <a:endParaRPr lang="en-US" dirty="0"/>
          </a:p>
        </p:txBody>
      </p:sp>
      <p:sp>
        <p:nvSpPr>
          <p:cNvPr id="71" name="Title 1">
            <a:extLst>
              <a:ext uri="{FF2B5EF4-FFF2-40B4-BE49-F238E27FC236}">
                <a16:creationId xmlns:a16="http://schemas.microsoft.com/office/drawing/2014/main" id="{D313DD00-A431-926B-0C8E-950EAE9DE2E7}"/>
              </a:ext>
            </a:extLst>
          </p:cNvPr>
          <p:cNvSpPr txBox="1">
            <a:spLocks/>
          </p:cNvSpPr>
          <p:nvPr/>
        </p:nvSpPr>
        <p:spPr>
          <a:xfrm>
            <a:off x="5572454" y="418417"/>
            <a:ext cx="3372787" cy="11034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Cell 2</a:t>
            </a:r>
            <a:br>
              <a:rPr lang="en-US" sz="3200" b="1" dirty="0">
                <a:solidFill>
                  <a:srgbClr val="0070C0"/>
                </a:solidFill>
                <a:latin typeface="+mn-lt"/>
              </a:rPr>
            </a:br>
            <a:r>
              <a:rPr lang="en-US" sz="3200" dirty="0">
                <a:latin typeface="+mn-lt"/>
              </a:rPr>
              <a:t>grover.ipynb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FA4402D-BA33-5C38-24E8-03ABD6A672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016" y="590574"/>
            <a:ext cx="3372788" cy="4525104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17562AC1-2C41-8049-C737-4AA8530D8BBC}"/>
              </a:ext>
            </a:extLst>
          </p:cNvPr>
          <p:cNvGrpSpPr/>
          <p:nvPr/>
        </p:nvGrpSpPr>
        <p:grpSpPr>
          <a:xfrm>
            <a:off x="2763042" y="699066"/>
            <a:ext cx="1076632" cy="369332"/>
            <a:chOff x="4968362" y="2079211"/>
            <a:chExt cx="1076632" cy="369332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CBD62A23-3A9F-7D95-E140-3EC8CE61D2A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8752691-B2F0-7CFB-8D45-7C16DDF9E02C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AA27A1D-CE7F-250D-7FD2-2009D7897D84}"/>
              </a:ext>
            </a:extLst>
          </p:cNvPr>
          <p:cNvGrpSpPr/>
          <p:nvPr/>
        </p:nvGrpSpPr>
        <p:grpSpPr>
          <a:xfrm>
            <a:off x="2281541" y="1028777"/>
            <a:ext cx="1076632" cy="369332"/>
            <a:chOff x="4704120" y="2356972"/>
            <a:chExt cx="1076632" cy="369332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12DDA618-4704-A9B5-6C89-02D287E4BC5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D31D026-4D4D-BFC2-C338-F136BF721E90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7B2FAFB-70D2-5168-9EE5-3F099157C73D}"/>
              </a:ext>
            </a:extLst>
          </p:cNvPr>
          <p:cNvGrpSpPr/>
          <p:nvPr/>
        </p:nvGrpSpPr>
        <p:grpSpPr>
          <a:xfrm>
            <a:off x="1172781" y="1434787"/>
            <a:ext cx="1068643" cy="369332"/>
            <a:chOff x="3647644" y="4910075"/>
            <a:chExt cx="1068643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7EAD45F-4B4E-FA8F-2B58-98BDA21C4BC1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2474D871-8652-4C86-F55E-58064C1279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3923134-786A-E075-D3DD-8287276DAC99}"/>
              </a:ext>
            </a:extLst>
          </p:cNvPr>
          <p:cNvGrpSpPr/>
          <p:nvPr/>
        </p:nvGrpSpPr>
        <p:grpSpPr>
          <a:xfrm>
            <a:off x="2510067" y="1708824"/>
            <a:ext cx="1064340" cy="369332"/>
            <a:chOff x="3647644" y="5421073"/>
            <a:chExt cx="1064340" cy="36933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CC6927E-7C5D-DE75-5978-717DCA188ECF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B86ED7A0-78F8-A161-C8A7-117EE84FE40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CD5A9DB-5D36-C40D-C05F-EEA131C9450A}"/>
              </a:ext>
            </a:extLst>
          </p:cNvPr>
          <p:cNvGrpSpPr/>
          <p:nvPr/>
        </p:nvGrpSpPr>
        <p:grpSpPr>
          <a:xfrm>
            <a:off x="1467769" y="1845781"/>
            <a:ext cx="1068643" cy="369332"/>
            <a:chOff x="3647644" y="5359159"/>
            <a:chExt cx="1068643" cy="369332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2EE06B0-6556-58E6-AB25-A0CED2FF86DE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E1DB92C8-027D-DD58-A26F-C11ADDFF9ED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280202B-7A9E-755B-EAD7-44AEDD74912B}"/>
              </a:ext>
            </a:extLst>
          </p:cNvPr>
          <p:cNvGrpSpPr/>
          <p:nvPr/>
        </p:nvGrpSpPr>
        <p:grpSpPr>
          <a:xfrm>
            <a:off x="2521101" y="2514525"/>
            <a:ext cx="1076632" cy="369332"/>
            <a:chOff x="2157212" y="5356391"/>
            <a:chExt cx="1076632" cy="369332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E1CE682-0259-06CE-456A-4B229591EB5B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C52970EC-7469-15F3-AF82-2FAB17F4BD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87630E60-0474-A99D-7E28-2D9401470F82}"/>
              </a:ext>
            </a:extLst>
          </p:cNvPr>
          <p:cNvGrpSpPr/>
          <p:nvPr/>
        </p:nvGrpSpPr>
        <p:grpSpPr>
          <a:xfrm>
            <a:off x="2540621" y="3013224"/>
            <a:ext cx="1076632" cy="369332"/>
            <a:chOff x="2157212" y="5356391"/>
            <a:chExt cx="1076632" cy="3693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172FC0D-E1E8-1151-916D-A7CF4F81E76E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8F142439-C20C-3A7E-E74A-03F07F0556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53F2D8ED-6339-C147-C94F-3AEF2DCA5ED9}"/>
              </a:ext>
            </a:extLst>
          </p:cNvPr>
          <p:cNvGrpSpPr/>
          <p:nvPr/>
        </p:nvGrpSpPr>
        <p:grpSpPr>
          <a:xfrm>
            <a:off x="2549058" y="2020530"/>
            <a:ext cx="1076632" cy="369332"/>
            <a:chOff x="2157212" y="5356391"/>
            <a:chExt cx="1076632" cy="369332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DD64024-F980-CE01-23FC-54F4BBCD8588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441A1446-BE65-BA35-CB95-6030E88E453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4" name="Picture 53">
            <a:extLst>
              <a:ext uri="{FF2B5EF4-FFF2-40B4-BE49-F238E27FC236}">
                <a16:creationId xmlns:a16="http://schemas.microsoft.com/office/drawing/2014/main" id="{D0133371-3AE7-DF93-381A-688253904E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016" y="5342006"/>
            <a:ext cx="7390151" cy="1302670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B8B195E7-E56A-E883-0C88-86B22FF08136}"/>
              </a:ext>
            </a:extLst>
          </p:cNvPr>
          <p:cNvGrpSpPr/>
          <p:nvPr/>
        </p:nvGrpSpPr>
        <p:grpSpPr>
          <a:xfrm>
            <a:off x="2536412" y="3335436"/>
            <a:ext cx="1076632" cy="369332"/>
            <a:chOff x="2157212" y="5356391"/>
            <a:chExt cx="1076632" cy="369332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A192E6A9-4CC2-B529-A5C8-1F72A62D8B00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60AAE31C-A8C5-ADF1-281A-9435F9C837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Rectangle 57">
            <a:extLst>
              <a:ext uri="{FF2B5EF4-FFF2-40B4-BE49-F238E27FC236}">
                <a16:creationId xmlns:a16="http://schemas.microsoft.com/office/drawing/2014/main" id="{74F321B3-8EAB-5EB1-EC49-F8CDF5DB3974}"/>
              </a:ext>
            </a:extLst>
          </p:cNvPr>
          <p:cNvSpPr/>
          <p:nvPr/>
        </p:nvSpPr>
        <p:spPr>
          <a:xfrm>
            <a:off x="2101697" y="5423213"/>
            <a:ext cx="434715" cy="939189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3F42626F-A7D6-E82E-3666-C09E29E962B7}"/>
              </a:ext>
            </a:extLst>
          </p:cNvPr>
          <p:cNvGrpSpPr/>
          <p:nvPr/>
        </p:nvGrpSpPr>
        <p:grpSpPr>
          <a:xfrm>
            <a:off x="1806375" y="4001929"/>
            <a:ext cx="1076632" cy="369332"/>
            <a:chOff x="2157212" y="5356391"/>
            <a:chExt cx="1076632" cy="369332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E8A5CE94-4336-755E-6DD4-698B79CFD24B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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75ACD60D-8C41-CB41-15F5-AA050B3A4EF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1C7D711F-C2DD-4765-FC9E-D74B4978A3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8022" y="1707414"/>
            <a:ext cx="3971429" cy="2980952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66C288F0-90D6-637A-4D72-5AF84BCDA5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1757" y="1796825"/>
            <a:ext cx="4427592" cy="2980953"/>
          </a:xfrm>
          <a:prstGeom prst="rect">
            <a:avLst/>
          </a:prstGeom>
        </p:spPr>
      </p:pic>
      <p:sp>
        <p:nvSpPr>
          <p:cNvPr id="64" name="Rectangle 63">
            <a:extLst>
              <a:ext uri="{FF2B5EF4-FFF2-40B4-BE49-F238E27FC236}">
                <a16:creationId xmlns:a16="http://schemas.microsoft.com/office/drawing/2014/main" id="{92292714-0D64-90C0-0072-40DF8B1D66F1}"/>
              </a:ext>
            </a:extLst>
          </p:cNvPr>
          <p:cNvSpPr/>
          <p:nvPr/>
        </p:nvSpPr>
        <p:spPr>
          <a:xfrm>
            <a:off x="2443397" y="789582"/>
            <a:ext cx="319645" cy="180562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3DE10D57-5FAB-9DD8-908A-15904CFA2DD4}"/>
              </a:ext>
            </a:extLst>
          </p:cNvPr>
          <p:cNvSpPr/>
          <p:nvPr/>
        </p:nvSpPr>
        <p:spPr>
          <a:xfrm>
            <a:off x="6450455" y="4486108"/>
            <a:ext cx="319645" cy="269184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7" name="Connector: Elbow 66">
            <a:extLst>
              <a:ext uri="{FF2B5EF4-FFF2-40B4-BE49-F238E27FC236}">
                <a16:creationId xmlns:a16="http://schemas.microsoft.com/office/drawing/2014/main" id="{46956AB2-59FE-94FF-0B56-EC392BF5F1E1}"/>
              </a:ext>
            </a:extLst>
          </p:cNvPr>
          <p:cNvCxnSpPr>
            <a:cxnSpLocks/>
            <a:stCxn id="64" idx="0"/>
            <a:endCxn id="66" idx="2"/>
          </p:cNvCxnSpPr>
          <p:nvPr/>
        </p:nvCxnSpPr>
        <p:spPr>
          <a:xfrm rot="16200000" flipH="1">
            <a:off x="2623894" y="768908"/>
            <a:ext cx="3965710" cy="4007058"/>
          </a:xfrm>
          <a:prstGeom prst="bentConnector5">
            <a:avLst>
              <a:gd name="adj1" fmla="val -9733"/>
              <a:gd name="adj2" fmla="val 38216"/>
              <a:gd name="adj3" fmla="val 105764"/>
            </a:avLst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8581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00"/>
                            </p:stCondLst>
                            <p:childTnLst>
                              <p:par>
                                <p:cTn id="7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000"/>
                            </p:stCondLst>
                            <p:childTnLst>
                              <p:par>
                                <p:cTn id="7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500"/>
                            </p:stCondLst>
                            <p:childTnLst>
                              <p:par>
                                <p:cTn id="8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  <p:bldP spid="64" grpId="0" animBg="1"/>
      <p:bldP spid="66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51</a:t>
            </a:fld>
            <a:endParaRPr lang="en-US" dirty="0"/>
          </a:p>
        </p:txBody>
      </p:sp>
      <p:sp>
        <p:nvSpPr>
          <p:cNvPr id="71" name="Title 1">
            <a:extLst>
              <a:ext uri="{FF2B5EF4-FFF2-40B4-BE49-F238E27FC236}">
                <a16:creationId xmlns:a16="http://schemas.microsoft.com/office/drawing/2014/main" id="{D313DD00-A431-926B-0C8E-950EAE9DE2E7}"/>
              </a:ext>
            </a:extLst>
          </p:cNvPr>
          <p:cNvSpPr txBox="1">
            <a:spLocks/>
          </p:cNvSpPr>
          <p:nvPr/>
        </p:nvSpPr>
        <p:spPr>
          <a:xfrm>
            <a:off x="5572454" y="418417"/>
            <a:ext cx="3372787" cy="11034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Cells 3 &amp; 4</a:t>
            </a:r>
            <a:br>
              <a:rPr lang="en-US" sz="3200" b="1" dirty="0">
                <a:solidFill>
                  <a:srgbClr val="0070C0"/>
                </a:solidFill>
                <a:latin typeface="+mn-lt"/>
              </a:rPr>
            </a:br>
            <a:r>
              <a:rPr lang="en-US" sz="3200" dirty="0">
                <a:latin typeface="+mn-lt"/>
              </a:rPr>
              <a:t>grover.ipynb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1BDF454-D2BC-F5E7-3D7C-C999DA0AFE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360" y="477604"/>
            <a:ext cx="4546889" cy="288394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E6F5DC4-74A9-508D-8ECA-3A2433B36C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360" y="3552839"/>
            <a:ext cx="4546889" cy="3086191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48" name="Group 47">
            <a:extLst>
              <a:ext uri="{FF2B5EF4-FFF2-40B4-BE49-F238E27FC236}">
                <a16:creationId xmlns:a16="http://schemas.microsoft.com/office/drawing/2014/main" id="{5A95F852-FD3B-0164-FE8A-5902D9D24E3F}"/>
              </a:ext>
            </a:extLst>
          </p:cNvPr>
          <p:cNvGrpSpPr/>
          <p:nvPr/>
        </p:nvGrpSpPr>
        <p:grpSpPr>
          <a:xfrm>
            <a:off x="4415933" y="439141"/>
            <a:ext cx="1076632" cy="369332"/>
            <a:chOff x="4968362" y="2079211"/>
            <a:chExt cx="1076632" cy="369332"/>
          </a:xfrm>
        </p:grpSpPr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53CD7251-ACA3-771C-A8A1-0F62A82340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FF180948-6B5F-95A6-7636-1480B9202B42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CD38E691-E19D-ECEF-F9E9-FCA5138D15ED}"/>
              </a:ext>
            </a:extLst>
          </p:cNvPr>
          <p:cNvGrpSpPr/>
          <p:nvPr/>
        </p:nvGrpSpPr>
        <p:grpSpPr>
          <a:xfrm>
            <a:off x="1889141" y="1219470"/>
            <a:ext cx="1076632" cy="369332"/>
            <a:chOff x="4704120" y="2356972"/>
            <a:chExt cx="1076632" cy="369332"/>
          </a:xfrm>
        </p:grpSpPr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65A3FC29-D2C5-020A-09B9-622F1B21649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5C1AE52A-8CCA-7B1F-F0DC-5D44A1318A57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3B2EE995-6AD4-849D-B9DC-E67E4EDB0DF2}"/>
              </a:ext>
            </a:extLst>
          </p:cNvPr>
          <p:cNvGrpSpPr/>
          <p:nvPr/>
        </p:nvGrpSpPr>
        <p:grpSpPr>
          <a:xfrm>
            <a:off x="4312900" y="1404136"/>
            <a:ext cx="1068643" cy="369332"/>
            <a:chOff x="3647644" y="4910075"/>
            <a:chExt cx="1068643" cy="369332"/>
          </a:xfrm>
        </p:grpSpPr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A10D9872-0DFD-8958-FD77-EE31107F2BB1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EAF42469-2EE8-2AD0-B028-D2C4629D70D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283BA947-EBBE-86C0-411C-9FB444A1CFF7}"/>
              </a:ext>
            </a:extLst>
          </p:cNvPr>
          <p:cNvGrpSpPr/>
          <p:nvPr/>
        </p:nvGrpSpPr>
        <p:grpSpPr>
          <a:xfrm>
            <a:off x="2914738" y="1621237"/>
            <a:ext cx="1064340" cy="369332"/>
            <a:chOff x="3647644" y="5421073"/>
            <a:chExt cx="1064340" cy="369332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64ECB1E5-40A7-62FF-0A1A-2A6BDF050A2E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1DF2E317-90E9-6536-38F7-D076CFC738A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6105536A-92E0-C076-EE27-D956E82116C0}"/>
              </a:ext>
            </a:extLst>
          </p:cNvPr>
          <p:cNvGrpSpPr/>
          <p:nvPr/>
        </p:nvGrpSpPr>
        <p:grpSpPr>
          <a:xfrm>
            <a:off x="2680804" y="2501947"/>
            <a:ext cx="1068643" cy="369332"/>
            <a:chOff x="3647644" y="5359159"/>
            <a:chExt cx="1068643" cy="369332"/>
          </a:xfrm>
        </p:grpSpPr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9D1D4D2B-4025-0C95-8A5D-94776B8192FC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F4FCDB27-702F-4853-0716-C4882999A1A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779A47A6-3F54-0E42-4619-8552C7181498}"/>
              </a:ext>
            </a:extLst>
          </p:cNvPr>
          <p:cNvGrpSpPr/>
          <p:nvPr/>
        </p:nvGrpSpPr>
        <p:grpSpPr>
          <a:xfrm>
            <a:off x="1052313" y="4095622"/>
            <a:ext cx="1076632" cy="369332"/>
            <a:chOff x="2157212" y="5356391"/>
            <a:chExt cx="1076632" cy="369332"/>
          </a:xfrm>
        </p:grpSpPr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F12CA4D9-A5D2-2D14-F7C5-70578F0872A6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E8576796-D6E7-05F9-07CC-48F9B1E62E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1D239104-005E-5E1C-4C36-2E51C13B8457}"/>
              </a:ext>
            </a:extLst>
          </p:cNvPr>
          <p:cNvGrpSpPr/>
          <p:nvPr/>
        </p:nvGrpSpPr>
        <p:grpSpPr>
          <a:xfrm>
            <a:off x="2934221" y="4862294"/>
            <a:ext cx="1076632" cy="369332"/>
            <a:chOff x="2157212" y="5356391"/>
            <a:chExt cx="1076632" cy="369332"/>
          </a:xfrm>
        </p:grpSpPr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D90C872D-F709-4D8B-E6FD-A6849A7736BD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DC2CE658-C7AF-5855-DDB0-41E7A54779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0D89591B-5FD8-A270-D463-577FDDDED042}"/>
              </a:ext>
            </a:extLst>
          </p:cNvPr>
          <p:cNvGrpSpPr/>
          <p:nvPr/>
        </p:nvGrpSpPr>
        <p:grpSpPr>
          <a:xfrm>
            <a:off x="4462344" y="3530551"/>
            <a:ext cx="1076632" cy="369332"/>
            <a:chOff x="2157212" y="5356391"/>
            <a:chExt cx="1076632" cy="369332"/>
          </a:xfrm>
        </p:grpSpPr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B7FC1D22-9C96-B78A-FA9C-5050125F2FCA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050B1B4B-D43C-B348-993F-F5BC1FB03E8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287FC2CF-3B06-BD68-3535-75607E44E441}"/>
              </a:ext>
            </a:extLst>
          </p:cNvPr>
          <p:cNvGrpSpPr/>
          <p:nvPr/>
        </p:nvGrpSpPr>
        <p:grpSpPr>
          <a:xfrm>
            <a:off x="2680804" y="5840950"/>
            <a:ext cx="1076632" cy="369332"/>
            <a:chOff x="2157212" y="5356391"/>
            <a:chExt cx="1076632" cy="369332"/>
          </a:xfrm>
        </p:grpSpPr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BB0D652D-D791-DBB9-5BAF-BEAABCE144E8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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AD557657-5C3F-9704-86E3-7F48151F301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B9F9CF5F-9198-2A05-1A8E-4E005AFFA7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2454" y="3899883"/>
            <a:ext cx="2371429" cy="153333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D4F19A4-6475-4C2F-9B2A-EE988B269E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9807" y="1744766"/>
            <a:ext cx="1702691" cy="1400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595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BFF4E89-0D29-F58F-6D18-BEADF95C60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855" y="3557926"/>
            <a:ext cx="4133189" cy="308110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E773FAC-C7ED-6659-E95A-12766A8E02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361" y="473373"/>
            <a:ext cx="4340260" cy="288394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52</a:t>
            </a:fld>
            <a:endParaRPr lang="en-US" dirty="0"/>
          </a:p>
        </p:txBody>
      </p:sp>
      <p:sp>
        <p:nvSpPr>
          <p:cNvPr id="71" name="Title 1">
            <a:extLst>
              <a:ext uri="{FF2B5EF4-FFF2-40B4-BE49-F238E27FC236}">
                <a16:creationId xmlns:a16="http://schemas.microsoft.com/office/drawing/2014/main" id="{D313DD00-A431-926B-0C8E-950EAE9DE2E7}"/>
              </a:ext>
            </a:extLst>
          </p:cNvPr>
          <p:cNvSpPr txBox="1">
            <a:spLocks/>
          </p:cNvSpPr>
          <p:nvPr/>
        </p:nvSpPr>
        <p:spPr>
          <a:xfrm>
            <a:off x="5572454" y="418417"/>
            <a:ext cx="3372787" cy="11034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Cells 5 &amp; 6</a:t>
            </a:r>
            <a:br>
              <a:rPr lang="en-US" sz="3200" b="1" dirty="0">
                <a:solidFill>
                  <a:srgbClr val="0070C0"/>
                </a:solidFill>
                <a:latin typeface="+mn-lt"/>
              </a:rPr>
            </a:br>
            <a:r>
              <a:rPr lang="en-US" sz="3200" dirty="0">
                <a:latin typeface="+mn-lt"/>
              </a:rPr>
              <a:t>grover.ipynb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5A95F852-FD3B-0164-FE8A-5902D9D24E3F}"/>
              </a:ext>
            </a:extLst>
          </p:cNvPr>
          <p:cNvGrpSpPr/>
          <p:nvPr/>
        </p:nvGrpSpPr>
        <p:grpSpPr>
          <a:xfrm>
            <a:off x="4415933" y="439141"/>
            <a:ext cx="1076632" cy="369332"/>
            <a:chOff x="4968362" y="2079211"/>
            <a:chExt cx="1076632" cy="369332"/>
          </a:xfrm>
        </p:grpSpPr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53CD7251-ACA3-771C-A8A1-0F62A82340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FF180948-6B5F-95A6-7636-1480B9202B42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CD38E691-E19D-ECEF-F9E9-FCA5138D15ED}"/>
              </a:ext>
            </a:extLst>
          </p:cNvPr>
          <p:cNvGrpSpPr/>
          <p:nvPr/>
        </p:nvGrpSpPr>
        <p:grpSpPr>
          <a:xfrm>
            <a:off x="1057568" y="972700"/>
            <a:ext cx="1076632" cy="369332"/>
            <a:chOff x="4704120" y="2356972"/>
            <a:chExt cx="1076632" cy="369332"/>
          </a:xfrm>
        </p:grpSpPr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65A3FC29-D2C5-020A-09B9-622F1B21649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5C1AE52A-8CCA-7B1F-F0DC-5D44A1318A57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3B2EE995-6AD4-849D-B9DC-E67E4EDB0DF2}"/>
              </a:ext>
            </a:extLst>
          </p:cNvPr>
          <p:cNvGrpSpPr/>
          <p:nvPr/>
        </p:nvGrpSpPr>
        <p:grpSpPr>
          <a:xfrm>
            <a:off x="2575776" y="2578273"/>
            <a:ext cx="1068643" cy="369332"/>
            <a:chOff x="3647644" y="4910075"/>
            <a:chExt cx="1068643" cy="369332"/>
          </a:xfrm>
        </p:grpSpPr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A10D9872-0DFD-8958-FD77-EE31107F2BB1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EAF42469-2EE8-2AD0-B028-D2C4629D70D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283BA947-EBBE-86C0-411C-9FB444A1CFF7}"/>
              </a:ext>
            </a:extLst>
          </p:cNvPr>
          <p:cNvGrpSpPr/>
          <p:nvPr/>
        </p:nvGrpSpPr>
        <p:grpSpPr>
          <a:xfrm>
            <a:off x="4091178" y="3525566"/>
            <a:ext cx="1064340" cy="369332"/>
            <a:chOff x="3647644" y="5421073"/>
            <a:chExt cx="1064340" cy="369332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64ECB1E5-40A7-62FF-0A1A-2A6BDF050A2E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1DF2E317-90E9-6536-38F7-D076CFC738A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6105536A-92E0-C076-EE27-D956E82116C0}"/>
              </a:ext>
            </a:extLst>
          </p:cNvPr>
          <p:cNvGrpSpPr/>
          <p:nvPr/>
        </p:nvGrpSpPr>
        <p:grpSpPr>
          <a:xfrm>
            <a:off x="988252" y="3939111"/>
            <a:ext cx="1068643" cy="369332"/>
            <a:chOff x="3647644" y="5359159"/>
            <a:chExt cx="1068643" cy="369332"/>
          </a:xfrm>
        </p:grpSpPr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9D1D4D2B-4025-0C95-8A5D-94776B8192FC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F4FCDB27-702F-4853-0716-C4882999A1A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779A47A6-3F54-0E42-4619-8552C7181498}"/>
              </a:ext>
            </a:extLst>
          </p:cNvPr>
          <p:cNvGrpSpPr/>
          <p:nvPr/>
        </p:nvGrpSpPr>
        <p:grpSpPr>
          <a:xfrm>
            <a:off x="988252" y="4454675"/>
            <a:ext cx="1076632" cy="369332"/>
            <a:chOff x="2157212" y="5356391"/>
            <a:chExt cx="1076632" cy="369332"/>
          </a:xfrm>
        </p:grpSpPr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F12CA4D9-A5D2-2D14-F7C5-70578F0872A6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E8576796-D6E7-05F9-07CC-48F9B1E62E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1D239104-005E-5E1C-4C36-2E51C13B8457}"/>
              </a:ext>
            </a:extLst>
          </p:cNvPr>
          <p:cNvGrpSpPr/>
          <p:nvPr/>
        </p:nvGrpSpPr>
        <p:grpSpPr>
          <a:xfrm>
            <a:off x="2466449" y="5851645"/>
            <a:ext cx="1076632" cy="369332"/>
            <a:chOff x="2157212" y="5356391"/>
            <a:chExt cx="1076632" cy="369332"/>
          </a:xfrm>
        </p:grpSpPr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D90C872D-F709-4D8B-E6FD-A6849A7736BD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DC2CE658-C7AF-5855-DDB0-41E7A54779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0D89591B-5FD8-A270-D463-577FDDDED042}"/>
              </a:ext>
            </a:extLst>
          </p:cNvPr>
          <p:cNvGrpSpPr/>
          <p:nvPr/>
        </p:nvGrpSpPr>
        <p:grpSpPr>
          <a:xfrm>
            <a:off x="1283747" y="4201913"/>
            <a:ext cx="1076632" cy="369332"/>
            <a:chOff x="2157212" y="5356391"/>
            <a:chExt cx="1076632" cy="369332"/>
          </a:xfrm>
        </p:grpSpPr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B7FC1D22-9C96-B78A-FA9C-5050125F2FCA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050B1B4B-D43C-B348-993F-F5BC1FB03E8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0AF21076-2C6B-8A40-3573-CC78A0246A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3132" y="1617699"/>
            <a:ext cx="2371429" cy="141904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989EA7D-8D37-6114-5694-498CFC4024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4084" y="3520960"/>
            <a:ext cx="2809524" cy="136190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C99C43E-6F77-3552-C5C8-2D9930A7C6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96255" y="5098478"/>
            <a:ext cx="3219048" cy="5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411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8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24a</a:t>
            </a:r>
            <a:r>
              <a:rPr lang="en-US" sz="3200" dirty="0">
                <a:latin typeface="+mn-lt"/>
              </a:rPr>
              <a:t> – Now You Know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7886700" cy="4596946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Vectors are 1-dimensional constructs, they have no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transpose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To conform to the rules of standard matrix multiplication, or to use array display functions, we may have to </a:t>
                </a:r>
                <a:r>
                  <a:rPr lang="en-US" sz="2400" u="sng" dirty="0"/>
                  <a:t>boost</a:t>
                </a:r>
                <a:r>
                  <a:rPr lang="en-US" sz="2400" dirty="0"/>
                  <a:t> a vector's dimensions to be a row or column 2-D matrix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Numpy supports Python's array slicing syntax and can add a pseudo row/column using </a:t>
                </a:r>
                <a:r>
                  <a:rPr lang="en-US" sz="2400" b="1" dirty="0">
                    <a:solidFill>
                      <a:srgbClr val="7030A0"/>
                    </a:solidFill>
                  </a:rPr>
                  <a:t>np.newaxis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The </a:t>
                </a:r>
                <a:r>
                  <a:rPr lang="en-US" sz="2400" b="1" dirty="0"/>
                  <a:t>numpy.dot() </a:t>
                </a:r>
                <a:r>
                  <a:rPr lang="en-US" sz="2400" dirty="0"/>
                  <a:t>operator gracefully handles the multiplication of scalars, vectors, and matrices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A qubit's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phase</a:t>
                </a:r>
                <a:r>
                  <a:rPr lang="en-US" sz="2400" dirty="0"/>
                  <a:t> onto itself does not affect its probability of a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2400" dirty="0"/>
                  <a:t> or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</m:d>
                    <m:r>
                      <a:rPr lang="en-US" sz="240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but will affect the outcome of a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Hadamard gate</a:t>
                </a: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0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7886700" cy="4596946"/>
              </a:xfrm>
              <a:blipFill>
                <a:blip r:embed="rId3"/>
                <a:stretch>
                  <a:fillRect l="-3014" t="-1854" r="-1777" b="-136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1115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24a</a:t>
            </a:r>
            <a:r>
              <a:rPr lang="en-US" sz="3200" dirty="0">
                <a:latin typeface="+mn-lt"/>
              </a:rPr>
              <a:t> – Now You Know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596946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When the phase of a target qubit in a controlled gate affects the phase of the control qubit it is called </a:t>
            </a:r>
            <a:r>
              <a:rPr lang="en-US" sz="2400" b="1" dirty="0">
                <a:solidFill>
                  <a:srgbClr val="00B050"/>
                </a:solidFill>
              </a:rPr>
              <a:t>phase kickback </a:t>
            </a:r>
            <a:r>
              <a:rPr lang="en-US" sz="2400" dirty="0"/>
              <a:t>and can only happen between entangled qubits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</a:t>
            </a:r>
            <a:r>
              <a:rPr lang="en-US" sz="2400" b="1" dirty="0">
                <a:solidFill>
                  <a:srgbClr val="0070C0"/>
                </a:solidFill>
              </a:rPr>
              <a:t>Deutsch Oracle </a:t>
            </a:r>
            <a:r>
              <a:rPr lang="en-US" sz="2400" dirty="0"/>
              <a:t>is a trivial algorithm, but was one of the first to demonstrate (but not prove) quantum supremacy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If you cannot step-by-step explain a quantum algorithm using raw state vectors, brackets, tensors, unitary matrices, and matrix multiplication, then you don't really understand the algorithm – it is not magic – it is linear algebra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phase amplification used in </a:t>
            </a:r>
            <a:r>
              <a:rPr lang="en-US" sz="2400" b="1" dirty="0">
                <a:solidFill>
                  <a:srgbClr val="7030A0"/>
                </a:solidFill>
              </a:rPr>
              <a:t>Grover's Algorithm </a:t>
            </a:r>
            <a:r>
              <a:rPr lang="en-US" sz="2400" dirty="0"/>
              <a:t>leverages increases the probability that a wave function will collapse to a </a:t>
            </a:r>
            <a:r>
              <a:rPr lang="en-US" sz="2400" u="sng" dirty="0"/>
              <a:t>meaningful</a:t>
            </a:r>
            <a:r>
              <a:rPr lang="en-US" sz="2400" dirty="0"/>
              <a:t> state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0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3775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8589B2A-A83D-CE6F-2E25-78C7D81B9D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498" y="1366560"/>
            <a:ext cx="5170769" cy="2868161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6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6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3600" dirty="0">
                <a:latin typeface="+mn-lt"/>
              </a:rPr>
              <a:t>Cell 3 – </a:t>
            </a:r>
            <a:r>
              <a:rPr lang="en-US" sz="3200" dirty="0">
                <a:latin typeface="+mn-lt"/>
              </a:rPr>
              <a:t>phase_kickback.ipynb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</a:t>
            </a:fld>
            <a:endParaRPr lang="en-US" dirty="0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FC225476-3166-BAAA-FE65-2C89CE19AAB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2498" y="4611157"/>
            <a:ext cx="2404800" cy="121349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06D04B76-79D4-53BA-31EB-82907F2325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27882" y="4626146"/>
            <a:ext cx="3072880" cy="1220018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D7F5E807-6D2C-FA31-096B-73EDC9772A5C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92149" y="1303303"/>
            <a:ext cx="919039" cy="2931418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72330018-FFA4-29DA-6B73-73A9A7A5AD81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97566" y="2605025"/>
            <a:ext cx="2237079" cy="3887849"/>
          </a:xfrm>
          <a:prstGeom prst="rect">
            <a:avLst/>
          </a:prstGeo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F18B7BDC-C443-8F9B-711B-D8C3722581CE}"/>
              </a:ext>
            </a:extLst>
          </p:cNvPr>
          <p:cNvGrpSpPr/>
          <p:nvPr/>
        </p:nvGrpSpPr>
        <p:grpSpPr>
          <a:xfrm>
            <a:off x="4185296" y="1644986"/>
            <a:ext cx="1076632" cy="369332"/>
            <a:chOff x="4968362" y="2079211"/>
            <a:chExt cx="1076632" cy="369332"/>
          </a:xfrm>
        </p:grpSpPr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AC0A1F28-7457-C3D4-FB63-BB613698932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DA05CD9-A072-5AE5-72B5-FCE0FBA8AF4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2A71BD0C-241C-A03C-07BE-71D5F1E13914}"/>
              </a:ext>
            </a:extLst>
          </p:cNvPr>
          <p:cNvSpPr/>
          <p:nvPr/>
        </p:nvSpPr>
        <p:spPr>
          <a:xfrm>
            <a:off x="1373980" y="1748735"/>
            <a:ext cx="645319" cy="17987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E419ADDB-3BD0-6C70-2042-A5484F05C2B3}"/>
              </a:ext>
            </a:extLst>
          </p:cNvPr>
          <p:cNvGrpSpPr/>
          <p:nvPr/>
        </p:nvGrpSpPr>
        <p:grpSpPr>
          <a:xfrm>
            <a:off x="3540715" y="2013927"/>
            <a:ext cx="1076632" cy="369332"/>
            <a:chOff x="4704120" y="2356972"/>
            <a:chExt cx="1076632" cy="369332"/>
          </a:xfrm>
        </p:grpSpPr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B412DF8E-E9E0-7947-65DA-A9F5FBFF0F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244FD787-B78F-B6D5-7477-78C8D724188F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F1F1A36B-80C9-FB1E-DD6A-32F8D51E5926}"/>
              </a:ext>
            </a:extLst>
          </p:cNvPr>
          <p:cNvGrpSpPr/>
          <p:nvPr/>
        </p:nvGrpSpPr>
        <p:grpSpPr>
          <a:xfrm>
            <a:off x="4235570" y="2714810"/>
            <a:ext cx="1068643" cy="369332"/>
            <a:chOff x="3647644" y="4910075"/>
            <a:chExt cx="1068643" cy="369332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78C6F99E-7158-756E-EA3C-C8FE56B67210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6945C8BD-E52F-D7C1-73D5-026BF7B747B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B6C1AC33-8F86-6CBA-536A-FC37BC86FF98}"/>
              </a:ext>
            </a:extLst>
          </p:cNvPr>
          <p:cNvGrpSpPr/>
          <p:nvPr/>
        </p:nvGrpSpPr>
        <p:grpSpPr>
          <a:xfrm>
            <a:off x="5070199" y="3530184"/>
            <a:ext cx="911460" cy="637838"/>
            <a:chOff x="3750157" y="5235013"/>
            <a:chExt cx="911460" cy="637838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81516FDB-C8D9-D891-7A6A-5B8CA643417A}"/>
                </a:ext>
              </a:extLst>
            </p:cNvPr>
            <p:cNvSpPr txBox="1"/>
            <p:nvPr/>
          </p:nvSpPr>
          <p:spPr>
            <a:xfrm>
              <a:off x="4278159" y="550351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B486528B-E0CA-7B4E-8EC8-2767987A21C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750157" y="5235013"/>
              <a:ext cx="590661" cy="359424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Rectangle 53">
            <a:extLst>
              <a:ext uri="{FF2B5EF4-FFF2-40B4-BE49-F238E27FC236}">
                <a16:creationId xmlns:a16="http://schemas.microsoft.com/office/drawing/2014/main" id="{BC35BB11-0323-42F8-6537-0A7424C6C8FB}"/>
              </a:ext>
            </a:extLst>
          </p:cNvPr>
          <p:cNvSpPr/>
          <p:nvPr/>
        </p:nvSpPr>
        <p:spPr>
          <a:xfrm>
            <a:off x="5121949" y="4971259"/>
            <a:ext cx="112700" cy="174487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4C11E58F-8791-5F0C-54DE-75397B245D8C}"/>
              </a:ext>
            </a:extLst>
          </p:cNvPr>
          <p:cNvGrpSpPr/>
          <p:nvPr/>
        </p:nvGrpSpPr>
        <p:grpSpPr>
          <a:xfrm>
            <a:off x="2015185" y="3606529"/>
            <a:ext cx="1068643" cy="369332"/>
            <a:chOff x="3647644" y="5359159"/>
            <a:chExt cx="1068643" cy="369332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92ECA6BB-9D49-D755-4173-164E0936B898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54BDBDD8-0793-74A4-F31A-09AF45A1F19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3CB20E00-AE11-712B-7C48-778D373CC1F3}"/>
              </a:ext>
            </a:extLst>
          </p:cNvPr>
          <p:cNvGrpSpPr/>
          <p:nvPr/>
        </p:nvGrpSpPr>
        <p:grpSpPr>
          <a:xfrm>
            <a:off x="2557171" y="3757611"/>
            <a:ext cx="1076632" cy="369332"/>
            <a:chOff x="2157212" y="5356391"/>
            <a:chExt cx="1076632" cy="369332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D4FEC00E-CE28-3288-26C3-249CE51E2F41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1978AA3C-F8CE-398E-CA9F-9BC775957D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Rectangle 60">
            <a:extLst>
              <a:ext uri="{FF2B5EF4-FFF2-40B4-BE49-F238E27FC236}">
                <a16:creationId xmlns:a16="http://schemas.microsoft.com/office/drawing/2014/main" id="{A06D7146-6E55-F515-C67E-486BAE0DBD1E}"/>
              </a:ext>
            </a:extLst>
          </p:cNvPr>
          <p:cNvSpPr/>
          <p:nvPr/>
        </p:nvSpPr>
        <p:spPr>
          <a:xfrm>
            <a:off x="8801502" y="2902160"/>
            <a:ext cx="178192" cy="174487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5E201309-0FAD-E0DB-7293-F616A57FF9FE}"/>
              </a:ext>
            </a:extLst>
          </p:cNvPr>
          <p:cNvSpPr/>
          <p:nvPr/>
        </p:nvSpPr>
        <p:spPr>
          <a:xfrm>
            <a:off x="888205" y="3691461"/>
            <a:ext cx="1126980" cy="179877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4" name="Connector: Elbow 63">
            <a:extLst>
              <a:ext uri="{FF2B5EF4-FFF2-40B4-BE49-F238E27FC236}">
                <a16:creationId xmlns:a16="http://schemas.microsoft.com/office/drawing/2014/main" id="{85AACC33-DD23-E47C-75C5-83528A390C70}"/>
              </a:ext>
            </a:extLst>
          </p:cNvPr>
          <p:cNvCxnSpPr>
            <a:stCxn id="62" idx="0"/>
            <a:endCxn id="61" idx="0"/>
          </p:cNvCxnSpPr>
          <p:nvPr/>
        </p:nvCxnSpPr>
        <p:spPr>
          <a:xfrm rot="5400000" flipH="1" flipV="1">
            <a:off x="4776496" y="-422640"/>
            <a:ext cx="789301" cy="7438903"/>
          </a:xfrm>
          <a:prstGeom prst="bentConnector3">
            <a:avLst>
              <a:gd name="adj1" fmla="val 212525"/>
            </a:avLst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ctor: Elbow 66">
            <a:extLst>
              <a:ext uri="{FF2B5EF4-FFF2-40B4-BE49-F238E27FC236}">
                <a16:creationId xmlns:a16="http://schemas.microsoft.com/office/drawing/2014/main" id="{44FDCB7A-263C-5F36-99A7-3429370DEA39}"/>
              </a:ext>
            </a:extLst>
          </p:cNvPr>
          <p:cNvCxnSpPr>
            <a:cxnSpLocks/>
            <a:stCxn id="54" idx="0"/>
            <a:endCxn id="62" idx="2"/>
          </p:cNvCxnSpPr>
          <p:nvPr/>
        </p:nvCxnSpPr>
        <p:spPr>
          <a:xfrm rot="16200000" flipV="1">
            <a:off x="2765037" y="2557997"/>
            <a:ext cx="1099921" cy="3726604"/>
          </a:xfrm>
          <a:prstGeom prst="bentConnector3">
            <a:avLst>
              <a:gd name="adj1" fmla="val 50000"/>
            </a:avLst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8199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000"/>
                            </p:stCondLst>
                            <p:childTnLst>
                              <p:par>
                                <p:cTn id="6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"/>
                            </p:stCondLst>
                            <p:childTnLst>
                              <p:par>
                                <p:cTn id="7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000"/>
                            </p:stCondLst>
                            <p:childTnLst>
                              <p:par>
                                <p:cTn id="7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54" grpId="0" animBg="1"/>
      <p:bldP spid="61" grpId="0" animBg="1"/>
      <p:bldP spid="6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8D011E33-9EB3-1E18-4D89-4D97B1C5F5D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73055" y="4269905"/>
            <a:ext cx="3333142" cy="2269008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A5D72D-8EA2-C44A-9AF5-ED12233EB8D2}"/>
              </a:ext>
            </a:extLst>
          </p:cNvPr>
          <p:cNvSpPr txBox="1">
            <a:spLocks/>
          </p:cNvSpPr>
          <p:nvPr/>
        </p:nvSpPr>
        <p:spPr>
          <a:xfrm>
            <a:off x="5053233" y="224676"/>
            <a:ext cx="3372787" cy="11034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24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2400" dirty="0">
                <a:latin typeface="+mn-lt"/>
              </a:rPr>
              <a:t>Cell 4</a:t>
            </a:r>
            <a:br>
              <a:rPr lang="en-US" sz="2400" b="1" dirty="0">
                <a:solidFill>
                  <a:srgbClr val="0070C0"/>
                </a:solidFill>
                <a:latin typeface="+mn-lt"/>
              </a:rPr>
            </a:br>
            <a:r>
              <a:rPr lang="en-US" sz="2400" dirty="0">
                <a:latin typeface="+mn-lt"/>
              </a:rPr>
              <a:t>phase_kickback.ipynb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8F31C2-7ADE-D180-295F-927D6994511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9874" y="881335"/>
            <a:ext cx="3990136" cy="3254439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922FBF6-152F-D696-085F-F328D5E3D6B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9874" y="4664127"/>
            <a:ext cx="3990136" cy="116841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6E5317C-D829-09E3-23F8-3D88D965EF51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12038" y="1609336"/>
            <a:ext cx="2221545" cy="2535130"/>
          </a:xfrm>
          <a:prstGeom prst="rect">
            <a:avLst/>
          </a:prstGeom>
          <a:ln>
            <a:noFill/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A0846F1-E9E8-2450-2850-4E5986636801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33583" y="1586851"/>
            <a:ext cx="2233631" cy="2548923"/>
          </a:xfrm>
          <a:prstGeom prst="rect">
            <a:avLst/>
          </a:prstGeom>
          <a:ln>
            <a:noFill/>
          </a:ln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602150FE-C8E6-AB8F-97F4-F470370B1FBB}"/>
              </a:ext>
            </a:extLst>
          </p:cNvPr>
          <p:cNvGrpSpPr/>
          <p:nvPr/>
        </p:nvGrpSpPr>
        <p:grpSpPr>
          <a:xfrm>
            <a:off x="1932963" y="811189"/>
            <a:ext cx="1076632" cy="369332"/>
            <a:chOff x="4968362" y="2079211"/>
            <a:chExt cx="1076632" cy="369332"/>
          </a:xfrm>
        </p:grpSpPr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6461FBDB-68CF-2D1A-E784-A9BCE2F72DE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1E1C734-9E2E-5FCA-AF91-71CD8DC78402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CCAF416-0E3B-2364-6F49-B9585B7DDC48}"/>
              </a:ext>
            </a:extLst>
          </p:cNvPr>
          <p:cNvGrpSpPr/>
          <p:nvPr/>
        </p:nvGrpSpPr>
        <p:grpSpPr>
          <a:xfrm>
            <a:off x="4109956" y="1135970"/>
            <a:ext cx="1076632" cy="369332"/>
            <a:chOff x="4704120" y="2356972"/>
            <a:chExt cx="1076632" cy="369332"/>
          </a:xfrm>
        </p:grpSpPr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2FF15DE1-8D5D-A492-F744-3890663B662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E66E37F-BFCF-5D2D-DA5B-6F8FBD14DCC0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BC8FDC1-1A67-8AA5-D068-AD7D1627AFEA}"/>
              </a:ext>
            </a:extLst>
          </p:cNvPr>
          <p:cNvGrpSpPr/>
          <p:nvPr/>
        </p:nvGrpSpPr>
        <p:grpSpPr>
          <a:xfrm>
            <a:off x="2201280" y="1290011"/>
            <a:ext cx="1068643" cy="369332"/>
            <a:chOff x="3647644" y="4910075"/>
            <a:chExt cx="1068643" cy="369332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F484FCDB-18FB-7CB8-9F86-675DFC6F9D9E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BFE281B5-710E-1EF3-2086-5F97BF99554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14C22690-6E57-5A60-BD9D-264281B21041}"/>
              </a:ext>
            </a:extLst>
          </p:cNvPr>
          <p:cNvGrpSpPr/>
          <p:nvPr/>
        </p:nvGrpSpPr>
        <p:grpSpPr>
          <a:xfrm>
            <a:off x="837743" y="1471722"/>
            <a:ext cx="1064340" cy="369332"/>
            <a:chOff x="3647644" y="5421073"/>
            <a:chExt cx="1064340" cy="369332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7182289E-A60E-36BC-99DE-374170510498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A77DEFE1-DD72-4686-4197-FBA07884A0F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31CD2CA9-E63B-44B5-142C-CF5360045538}"/>
              </a:ext>
            </a:extLst>
          </p:cNvPr>
          <p:cNvGrpSpPr/>
          <p:nvPr/>
        </p:nvGrpSpPr>
        <p:grpSpPr>
          <a:xfrm>
            <a:off x="849033" y="1772317"/>
            <a:ext cx="1068643" cy="369332"/>
            <a:chOff x="3647644" y="5359159"/>
            <a:chExt cx="1068643" cy="369332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AA3DD973-B804-D7B8-776C-D873E0DEA993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D9ECDF4B-DEF8-F7CA-46B1-3CEA94AF140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2F848D9A-E387-0D31-79D0-FBA859B1EFE5}"/>
              </a:ext>
            </a:extLst>
          </p:cNvPr>
          <p:cNvGrpSpPr/>
          <p:nvPr/>
        </p:nvGrpSpPr>
        <p:grpSpPr>
          <a:xfrm>
            <a:off x="2626137" y="3845952"/>
            <a:ext cx="1076632" cy="369332"/>
            <a:chOff x="2157212" y="5356391"/>
            <a:chExt cx="1076632" cy="369332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DB2576DF-51A4-D229-02E3-D31F7C870E8B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B28CC940-94AA-5977-81F6-E6F5E195704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92142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446B77A0-69A7-E8C4-D35A-21071C4EEF5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9875" y="881336"/>
            <a:ext cx="3990136" cy="3246126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BAF04B1-BCB0-CDBA-9D73-A40C210DEF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874" y="4698702"/>
            <a:ext cx="4471988" cy="1132310"/>
          </a:xfrm>
          <a:prstGeom prst="rect">
            <a:avLst/>
          </a:prstGeom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A58C946-51C0-A2DB-5CAA-F3792405727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45668" y="1586852"/>
            <a:ext cx="2221545" cy="2535130"/>
          </a:xfrm>
          <a:prstGeom prst="rect">
            <a:avLst/>
          </a:prstGeom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28C0B70-CF15-3C6A-BDC8-66F82EC69490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12038" y="1586851"/>
            <a:ext cx="2221545" cy="2535130"/>
          </a:xfrm>
          <a:prstGeom prst="rect">
            <a:avLst/>
          </a:prstGeom>
          <a:ln>
            <a:noFill/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A5D72D-8EA2-C44A-9AF5-ED12233EB8D2}"/>
              </a:ext>
            </a:extLst>
          </p:cNvPr>
          <p:cNvSpPr txBox="1">
            <a:spLocks/>
          </p:cNvSpPr>
          <p:nvPr/>
        </p:nvSpPr>
        <p:spPr>
          <a:xfrm>
            <a:off x="5047189" y="224676"/>
            <a:ext cx="3372787" cy="11034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24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2400" dirty="0">
                <a:latin typeface="+mn-lt"/>
              </a:rPr>
              <a:t>Cell 5</a:t>
            </a:r>
            <a:br>
              <a:rPr lang="en-US" sz="2400" b="1" dirty="0">
                <a:solidFill>
                  <a:srgbClr val="0070C0"/>
                </a:solidFill>
                <a:latin typeface="+mn-lt"/>
              </a:rPr>
            </a:br>
            <a:r>
              <a:rPr lang="en-US" sz="2400" dirty="0">
                <a:latin typeface="+mn-lt"/>
              </a:rPr>
              <a:t>phase_kickback.ipynb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AC6FBCC-259C-D4F8-C189-6EF75D6F5B7A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73055" y="4269905"/>
            <a:ext cx="3333142" cy="2269008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C84AAFB4-758E-B3E7-2E65-F606AF042220}"/>
              </a:ext>
            </a:extLst>
          </p:cNvPr>
          <p:cNvGrpSpPr/>
          <p:nvPr/>
        </p:nvGrpSpPr>
        <p:grpSpPr>
          <a:xfrm>
            <a:off x="1932963" y="811189"/>
            <a:ext cx="1076632" cy="369332"/>
            <a:chOff x="4968362" y="2079211"/>
            <a:chExt cx="1076632" cy="369332"/>
          </a:xfrm>
        </p:grpSpPr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896F9634-8D8F-DDDA-C711-8A738AE96D0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8ABE699-EC61-9ADF-1634-74AC79D5FBCB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D36D649-C4D3-C79B-D3B5-03A4DFC213A3}"/>
              </a:ext>
            </a:extLst>
          </p:cNvPr>
          <p:cNvGrpSpPr/>
          <p:nvPr/>
        </p:nvGrpSpPr>
        <p:grpSpPr>
          <a:xfrm>
            <a:off x="4109956" y="1135970"/>
            <a:ext cx="1076632" cy="369332"/>
            <a:chOff x="4704120" y="2356972"/>
            <a:chExt cx="1076632" cy="369332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7196E38B-A418-DEB7-BE00-5BF6B7B118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B6A7722-57FB-F56F-23BF-6103C76378A7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AAE406A-E041-08BB-C9AA-31FA592F28A0}"/>
              </a:ext>
            </a:extLst>
          </p:cNvPr>
          <p:cNvGrpSpPr/>
          <p:nvPr/>
        </p:nvGrpSpPr>
        <p:grpSpPr>
          <a:xfrm>
            <a:off x="2201280" y="1290011"/>
            <a:ext cx="1068643" cy="369332"/>
            <a:chOff x="3647644" y="4910075"/>
            <a:chExt cx="1068643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2ECC344-9A1B-EAA6-3E2E-1F9BF5D76C41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05DCB8D8-E347-83BA-DCC2-26A8123092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CBAFDBB-B565-EA0C-2307-9F7BABFFAD46}"/>
              </a:ext>
            </a:extLst>
          </p:cNvPr>
          <p:cNvGrpSpPr/>
          <p:nvPr/>
        </p:nvGrpSpPr>
        <p:grpSpPr>
          <a:xfrm>
            <a:off x="1624721" y="1471722"/>
            <a:ext cx="1064340" cy="369332"/>
            <a:chOff x="3647644" y="5421073"/>
            <a:chExt cx="1064340" cy="36933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DFFC783-D664-5D36-6259-A02D6C029685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4D77F251-D01E-C64B-6A62-6D486E63633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8F58A9B-2683-7F44-3F94-B0222B0F8D02}"/>
              </a:ext>
            </a:extLst>
          </p:cNvPr>
          <p:cNvGrpSpPr/>
          <p:nvPr/>
        </p:nvGrpSpPr>
        <p:grpSpPr>
          <a:xfrm>
            <a:off x="1358696" y="1772317"/>
            <a:ext cx="1068643" cy="369332"/>
            <a:chOff x="3647644" y="5359159"/>
            <a:chExt cx="1068643" cy="369332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2C5531B-AC1D-E061-D757-E57A94D76B29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E3490192-88BE-A939-9D69-4631CC88AC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FA56125B-D2FF-421A-0F29-35DCB6E92546}"/>
              </a:ext>
            </a:extLst>
          </p:cNvPr>
          <p:cNvGrpSpPr/>
          <p:nvPr/>
        </p:nvGrpSpPr>
        <p:grpSpPr>
          <a:xfrm>
            <a:off x="2626137" y="3845952"/>
            <a:ext cx="1076632" cy="369332"/>
            <a:chOff x="2157212" y="5356391"/>
            <a:chExt cx="1076632" cy="369332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5D9B529-45D1-7667-32C4-80C50AE8ED01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D71E8DD3-04D2-809A-0C67-323AB239561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06261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A2A1B62-157B-4393-064C-03C9BFC3015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0629" y="1988347"/>
            <a:ext cx="3990136" cy="11684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1DD2135-9FEF-3535-C185-0A9A4660E92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25339" y="1304989"/>
            <a:ext cx="2221545" cy="2535130"/>
          </a:xfrm>
          <a:prstGeom prst="rect">
            <a:avLst/>
          </a:prstGeom>
          <a:ln>
            <a:noFill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46649C8-9994-A525-3DD9-379AB3A919D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46884" y="1298093"/>
            <a:ext cx="2233631" cy="2548923"/>
          </a:xfrm>
          <a:prstGeom prst="rect">
            <a:avLst/>
          </a:prstGeom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A58C946-51C0-A2DB-5CAA-F37924057275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58970" y="3901593"/>
            <a:ext cx="2221545" cy="2535130"/>
          </a:xfrm>
          <a:prstGeom prst="rect">
            <a:avLst/>
          </a:prstGeom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28C0B70-CF15-3C6A-BDC8-66F82EC69490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25340" y="3901593"/>
            <a:ext cx="2221545" cy="2535130"/>
          </a:xfrm>
          <a:prstGeom prst="rect">
            <a:avLst/>
          </a:prstGeom>
          <a:ln>
            <a:noFill/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1D9FF35-19CB-128E-497F-78413654E6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3566" y="4603003"/>
            <a:ext cx="4471988" cy="1132310"/>
          </a:xfrm>
          <a:prstGeom prst="rect">
            <a:avLst/>
          </a:prstGeom>
          <a:ln>
            <a:noFill/>
          </a:ln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0803C794-6552-E9D9-A4DB-D7AC475AA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+mn-lt"/>
              </a:rPr>
              <a:t>The Route Matters</a:t>
            </a:r>
            <a:endParaRPr lang="en-US" sz="3200" dirty="0">
              <a:latin typeface="+mn-lt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0E34ED5-7EA8-4521-BD7E-E2F319B5D850}"/>
              </a:ext>
            </a:extLst>
          </p:cNvPr>
          <p:cNvSpPr/>
          <p:nvPr/>
        </p:nvSpPr>
        <p:spPr>
          <a:xfrm>
            <a:off x="7713417" y="1278178"/>
            <a:ext cx="856273" cy="38080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D0F5AEB-01E3-C245-EE98-A9E47A43DE6E}"/>
              </a:ext>
            </a:extLst>
          </p:cNvPr>
          <p:cNvSpPr/>
          <p:nvPr/>
        </p:nvSpPr>
        <p:spPr>
          <a:xfrm>
            <a:off x="7735902" y="3881921"/>
            <a:ext cx="950899" cy="38080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D8D9A1B3-9012-CC8C-4FBA-14A497A3DC8C}"/>
              </a:ext>
            </a:extLst>
          </p:cNvPr>
          <p:cNvCxnSpPr>
            <a:stCxn id="18" idx="3"/>
            <a:endCxn id="19" idx="3"/>
          </p:cNvCxnSpPr>
          <p:nvPr/>
        </p:nvCxnSpPr>
        <p:spPr>
          <a:xfrm>
            <a:off x="8569690" y="1468581"/>
            <a:ext cx="117111" cy="2603743"/>
          </a:xfrm>
          <a:prstGeom prst="bentConnector3">
            <a:avLst>
              <a:gd name="adj1" fmla="val 295199"/>
            </a:avLst>
          </a:prstGeom>
          <a:ln w="28575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F31BFE97-F5EF-5D8D-50C3-67FC3A158CA7}"/>
              </a:ext>
            </a:extLst>
          </p:cNvPr>
          <p:cNvSpPr/>
          <p:nvPr/>
        </p:nvSpPr>
        <p:spPr>
          <a:xfrm>
            <a:off x="7713417" y="2405921"/>
            <a:ext cx="546164" cy="614597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2F2B2E8-04B6-8976-6864-73A49A08C314}"/>
              </a:ext>
            </a:extLst>
          </p:cNvPr>
          <p:cNvSpPr/>
          <p:nvPr/>
        </p:nvSpPr>
        <p:spPr>
          <a:xfrm>
            <a:off x="7736567" y="5014411"/>
            <a:ext cx="546164" cy="614597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C8DFE406-4038-88C9-551A-8D37D31A1490}"/>
              </a:ext>
            </a:extLst>
          </p:cNvPr>
          <p:cNvCxnSpPr>
            <a:stCxn id="22" idx="1"/>
            <a:endCxn id="23" idx="1"/>
          </p:cNvCxnSpPr>
          <p:nvPr/>
        </p:nvCxnSpPr>
        <p:spPr>
          <a:xfrm rot="10800000" flipH="1" flipV="1">
            <a:off x="7713417" y="2713220"/>
            <a:ext cx="23150" cy="2608490"/>
          </a:xfrm>
          <a:prstGeom prst="bentConnector3">
            <a:avLst>
              <a:gd name="adj1" fmla="val -4548851"/>
            </a:avLst>
          </a:prstGeom>
          <a:ln w="28575">
            <a:solidFill>
              <a:srgbClr val="00B05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B0938D38-02DD-2754-6EF0-47EE1FE66762}"/>
              </a:ext>
            </a:extLst>
          </p:cNvPr>
          <p:cNvSpPr txBox="1"/>
          <p:nvPr/>
        </p:nvSpPr>
        <p:spPr>
          <a:xfrm>
            <a:off x="1065479" y="3378454"/>
            <a:ext cx="26281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 observable end  states are the </a:t>
            </a:r>
            <a:r>
              <a:rPr lang="en-US" b="1" dirty="0">
                <a:solidFill>
                  <a:srgbClr val="00B050"/>
                </a:solidFill>
              </a:rPr>
              <a:t>same</a:t>
            </a:r>
            <a:r>
              <a:rPr lang="en-US" dirty="0"/>
              <a:t>, but the amplitudes are </a:t>
            </a:r>
            <a:r>
              <a:rPr lang="en-US" b="1" dirty="0">
                <a:solidFill>
                  <a:srgbClr val="FF0000"/>
                </a:solidFill>
              </a:rPr>
              <a:t>not</a:t>
            </a:r>
            <a:r>
              <a:rPr lang="en-US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577413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000"/>
                            </p:stCondLst>
                            <p:childTnLst>
                              <p:par>
                                <p:cTn id="5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500"/>
                            </p:stCondLst>
                            <p:childTnLst>
                              <p:par>
                                <p:cTn id="6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2" grpId="0" animBg="1"/>
      <p:bldP spid="23" grpId="0" animBg="1"/>
      <p:bldP spid="27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14724</TotalTime>
  <Words>2215</Words>
  <Application>Microsoft Office PowerPoint</Application>
  <PresentationFormat>On-screen Show (4:3)</PresentationFormat>
  <Paragraphs>475</Paragraphs>
  <Slides>54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0" baseType="lpstr">
      <vt:lpstr>Arial</vt:lpstr>
      <vt:lpstr>Calibri</vt:lpstr>
      <vt:lpstr>Calibri Light</vt:lpstr>
      <vt:lpstr>Cambria Math</vt:lpstr>
      <vt:lpstr>Consolas</vt:lpstr>
      <vt:lpstr>Office Theme</vt:lpstr>
      <vt:lpstr>PowerPoint Presentation</vt:lpstr>
      <vt:lpstr>Session 24a – Goals</vt:lpstr>
      <vt:lpstr>PowerPoint Presentation</vt:lpstr>
      <vt:lpstr>Run Cell 1 – phase_kickback.ipynb</vt:lpstr>
      <vt:lpstr>PowerPoint Presentation</vt:lpstr>
      <vt:lpstr>Run Cell 3 – phase_kickback.ipynb</vt:lpstr>
      <vt:lpstr>PowerPoint Presentation</vt:lpstr>
      <vt:lpstr>PowerPoint Presentation</vt:lpstr>
      <vt:lpstr>The Route Matters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Deutsch Algorithm</vt:lpstr>
      <vt:lpstr>The Deutsch Algorithm</vt:lpstr>
      <vt:lpstr>The Deutsch Algorithm</vt:lpstr>
      <vt:lpstr>Deutsch-Jozsa Algorithm</vt:lpstr>
      <vt:lpstr>Quantum Supremacy</vt:lpstr>
      <vt:lpstr>The Deutsch Algorithm</vt:lpstr>
      <vt:lpstr>Run Cells 1 to 8 – deutsch.ipynb</vt:lpstr>
      <vt:lpstr>The Deutsch Algorithm</vt:lpstr>
      <vt:lpstr>The Deutsch Algorithm</vt:lpstr>
      <vt:lpstr>Run Cell 9 – deutsch.ipynb</vt:lpstr>
      <vt:lpstr>Run Cell 10 – deutsch.ipynb</vt:lpstr>
      <vt:lpstr>Run Cell 11 – deutsch.ipynb</vt:lpstr>
      <vt:lpstr>Run Cell 12 – deutsch.ipynb</vt:lpstr>
      <vt:lpstr>Deutsch's Algorithm – The Math</vt:lpstr>
      <vt:lpstr>Deutsch's Algorithm – The Math</vt:lpstr>
      <vt:lpstr>Deutsch's Algorithm – The Math</vt:lpstr>
      <vt:lpstr>The Deutsch-Jozsa Oracle (Two Inputs)</vt:lpstr>
      <vt:lpstr>A Quantum Algorithm as a Matrix</vt:lpstr>
      <vt:lpstr>Open Cell 1 deutsch_jozsa.ipynb</vt:lpstr>
      <vt:lpstr>Run Cells 1-4 deutsch_Jozsa.ipynb</vt:lpstr>
      <vt:lpstr>The Deutsch-Jozsa Oracle</vt:lpstr>
      <vt:lpstr>The Deutsch-Jozsa Oracle</vt:lpstr>
      <vt:lpstr>Grover's Algorithm</vt:lpstr>
      <vt:lpstr>Grover's Algorithm</vt:lpstr>
      <vt:lpstr>Grover's Algorithm</vt:lpstr>
      <vt:lpstr>Grover's Algorithm</vt:lpstr>
      <vt:lpstr>Grover's Algorithm</vt:lpstr>
      <vt:lpstr>Grover's Algorithm</vt:lpstr>
      <vt:lpstr>PowerPoint Presentation</vt:lpstr>
      <vt:lpstr>PowerPoint Presentation</vt:lpstr>
      <vt:lpstr>PowerPoint Presentation</vt:lpstr>
      <vt:lpstr>PowerPoint Presentation</vt:lpstr>
      <vt:lpstr>Session 24a – Now You Know</vt:lpstr>
      <vt:lpstr>Session 24a – Now You Know</vt:lpstr>
    </vt:vector>
  </TitlesOfParts>
  <Company>Personal Use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MSN Biersach</dc:creator>
  <cp:lastModifiedBy>David MSN Biersach</cp:lastModifiedBy>
  <cp:revision>1151</cp:revision>
  <cp:lastPrinted>2015-06-01T00:45:11Z</cp:lastPrinted>
  <dcterms:created xsi:type="dcterms:W3CDTF">2014-09-21T17:58:26Z</dcterms:created>
  <dcterms:modified xsi:type="dcterms:W3CDTF">2023-05-25T06:07:26Z</dcterms:modified>
</cp:coreProperties>
</file>